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256" r:id="rId2"/>
    <p:sldId id="296" r:id="rId3"/>
    <p:sldId id="297" r:id="rId4"/>
    <p:sldId id="320" r:id="rId5"/>
    <p:sldId id="321" r:id="rId6"/>
    <p:sldId id="322" r:id="rId7"/>
    <p:sldId id="323" r:id="rId8"/>
    <p:sldId id="306" r:id="rId9"/>
    <p:sldId id="276" r:id="rId10"/>
    <p:sldId id="307" r:id="rId11"/>
    <p:sldId id="309" r:id="rId12"/>
    <p:sldId id="315" r:id="rId13"/>
    <p:sldId id="301" r:id="rId14"/>
    <p:sldId id="326" r:id="rId15"/>
    <p:sldId id="327" r:id="rId16"/>
    <p:sldId id="328" r:id="rId17"/>
    <p:sldId id="302" r:id="rId18"/>
    <p:sldId id="310" r:id="rId19"/>
    <p:sldId id="311" r:id="rId20"/>
    <p:sldId id="312" r:id="rId21"/>
    <p:sldId id="305" r:id="rId22"/>
    <p:sldId id="313" r:id="rId23"/>
    <p:sldId id="317" r:id="rId24"/>
    <p:sldId id="316" r:id="rId25"/>
    <p:sldId id="308" r:id="rId26"/>
    <p:sldId id="318" r:id="rId27"/>
    <p:sldId id="324" r:id="rId28"/>
    <p:sldId id="325" r:id="rId29"/>
    <p:sldId id="299" r:id="rId30"/>
    <p:sldId id="304" r:id="rId31"/>
    <p:sldId id="298" r:id="rId32"/>
    <p:sldId id="303" r:id="rId33"/>
    <p:sldId id="329" r:id="rId34"/>
    <p:sldId id="278" r:id="rId35"/>
    <p:sldId id="279" r:id="rId36"/>
  </p:sldIdLst>
  <p:sldSz cx="9144000" cy="6858000" type="screen4x3"/>
  <p:notesSz cx="6797675" cy="99266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howGuides="1">
      <p:cViewPr varScale="1">
        <p:scale>
          <a:sx n="99" d="100"/>
          <a:sy n="99" d="100"/>
        </p:scale>
        <p:origin x="-246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06F8E1-8E97-4EC8-A985-730AD99A28DD}" type="datetimeFigureOut">
              <a:rPr lang="en-US" smtClean="0"/>
              <a:t>4/11/2017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66813" y="1241425"/>
            <a:ext cx="4464050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92EE28-F232-47A7-98D7-8C683CE2B8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01404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2EE28-F232-47A7-98D7-8C683CE2B80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4492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95656D-DBFC-4CF0-A88D-4153AB7CB2F4}" type="datetimeFigureOut">
              <a:rPr lang="ko-KR" altLang="en-US" smtClean="0"/>
              <a:t>2017-04-11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A3F71-BBAA-413A-9C51-565596E656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66969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95656D-DBFC-4CF0-A88D-4153AB7CB2F4}" type="datetimeFigureOut">
              <a:rPr lang="ko-KR" altLang="en-US" smtClean="0"/>
              <a:t>2017-04-11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A3F71-BBAA-413A-9C51-565596E656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3830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95656D-DBFC-4CF0-A88D-4153AB7CB2F4}" type="datetimeFigureOut">
              <a:rPr lang="ko-KR" altLang="en-US" smtClean="0"/>
              <a:t>2017-04-11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A3F71-BBAA-413A-9C51-565596E656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02339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95656D-DBFC-4CF0-A88D-4153AB7CB2F4}" type="datetimeFigureOut">
              <a:rPr lang="ko-KR" altLang="en-US" smtClean="0"/>
              <a:t>2017-04-11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A3F71-BBAA-413A-9C51-565596E656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83182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95656D-DBFC-4CF0-A88D-4153AB7CB2F4}" type="datetimeFigureOut">
              <a:rPr lang="ko-KR" altLang="en-US" smtClean="0"/>
              <a:t>2017-04-11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A3F71-BBAA-413A-9C51-565596E656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12210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95656D-DBFC-4CF0-A88D-4153AB7CB2F4}" type="datetimeFigureOut">
              <a:rPr lang="ko-KR" altLang="en-US" smtClean="0"/>
              <a:t>2017-04-11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A3F71-BBAA-413A-9C51-565596E656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60241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95656D-DBFC-4CF0-A88D-4153AB7CB2F4}" type="datetimeFigureOut">
              <a:rPr lang="ko-KR" altLang="en-US" smtClean="0"/>
              <a:t>2017-04-11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A3F71-BBAA-413A-9C51-565596E656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92762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95656D-DBFC-4CF0-A88D-4153AB7CB2F4}" type="datetimeFigureOut">
              <a:rPr lang="ko-KR" altLang="en-US" smtClean="0"/>
              <a:t>2017-04-11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A3F71-BBAA-413A-9C51-565596E656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9716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95656D-DBFC-4CF0-A88D-4153AB7CB2F4}" type="datetimeFigureOut">
              <a:rPr lang="ko-KR" altLang="en-US" smtClean="0"/>
              <a:t>2017-04-11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A3F71-BBAA-413A-9C51-565596E656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05845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95656D-DBFC-4CF0-A88D-4153AB7CB2F4}" type="datetimeFigureOut">
              <a:rPr lang="ko-KR" altLang="en-US" smtClean="0"/>
              <a:t>2017-04-11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A3F71-BBAA-413A-9C51-565596E656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67290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95656D-DBFC-4CF0-A88D-4153AB7CB2F4}" type="datetimeFigureOut">
              <a:rPr lang="ko-KR" altLang="en-US" smtClean="0"/>
              <a:t>2017-04-11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A3F71-BBAA-413A-9C51-565596E656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90459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95656D-DBFC-4CF0-A88D-4153AB7CB2F4}" type="datetimeFigureOut">
              <a:rPr lang="ko-KR" altLang="en-US" smtClean="0"/>
              <a:t>2017-04-11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3A3F71-BBAA-413A-9C51-565596E656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21398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 smtClean="0"/>
              <a:t>1-2.1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806095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02 Neradova_Christmas_AUT lores_640"/>
          <p:cNvPicPr>
            <a:picLocks noChangeAspect="1" noChangeArrowheads="1"/>
          </p:cNvPicPr>
          <p:nvPr/>
        </p:nvPicPr>
        <p:blipFill rotWithShape="1">
          <a:blip r:embed="rId2" cstate="print"/>
          <a:srcRect l="86224" t="41604" r="7476" b="48887"/>
          <a:stretch/>
        </p:blipFill>
        <p:spPr bwMode="auto">
          <a:xfrm>
            <a:off x="179512" y="4005064"/>
            <a:ext cx="1224136" cy="1224136"/>
          </a:xfrm>
          <a:prstGeom prst="rect">
            <a:avLst/>
          </a:prstGeom>
          <a:noFill/>
        </p:spPr>
      </p:pic>
      <p:sp>
        <p:nvSpPr>
          <p:cNvPr id="5" name="Rounded Rectangular Callout 4"/>
          <p:cNvSpPr/>
          <p:nvPr/>
        </p:nvSpPr>
        <p:spPr>
          <a:xfrm>
            <a:off x="3779912" y="332656"/>
            <a:ext cx="4536504" cy="1296144"/>
          </a:xfrm>
          <a:prstGeom prst="wedgeRoundRectCallout">
            <a:avLst>
              <a:gd name="adj1" fmla="val 45455"/>
              <a:gd name="adj2" fmla="val 69046"/>
              <a:gd name="adj3" fmla="val 16667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What are you doing?</a:t>
            </a:r>
            <a:endParaRPr lang="en-US" sz="3200" dirty="0"/>
          </a:p>
        </p:txBody>
      </p:sp>
      <p:sp>
        <p:nvSpPr>
          <p:cNvPr id="7" name="Rounded Rectangular Callout 6"/>
          <p:cNvSpPr/>
          <p:nvPr/>
        </p:nvSpPr>
        <p:spPr>
          <a:xfrm>
            <a:off x="1403648" y="2564904"/>
            <a:ext cx="2448272" cy="1296144"/>
          </a:xfrm>
          <a:prstGeom prst="wedgeRoundRectCallout">
            <a:avLst>
              <a:gd name="adj1" fmla="val -53042"/>
              <a:gd name="adj2" fmla="val 94501"/>
              <a:gd name="adj3" fmla="val 16667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I am…</a:t>
            </a:r>
            <a:endParaRPr lang="en-US" sz="3200" dirty="0"/>
          </a:p>
        </p:txBody>
      </p:sp>
      <p:sp>
        <p:nvSpPr>
          <p:cNvPr id="8" name="Rounded Rectangle 7"/>
          <p:cNvSpPr/>
          <p:nvPr/>
        </p:nvSpPr>
        <p:spPr>
          <a:xfrm>
            <a:off x="2267744" y="4437112"/>
            <a:ext cx="2880320" cy="7920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cooking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5315925" y="4424891"/>
            <a:ext cx="2880320" cy="7920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swimming</a:t>
            </a:r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2267744" y="5445224"/>
            <a:ext cx="2880320" cy="7920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walking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5315925" y="5445224"/>
            <a:ext cx="2880320" cy="7920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Picking fruit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169166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02 Neradova_Christmas_AUT lores_640"/>
          <p:cNvPicPr>
            <a:picLocks noChangeAspect="1" noChangeArrowheads="1"/>
          </p:cNvPicPr>
          <p:nvPr/>
        </p:nvPicPr>
        <p:blipFill rotWithShape="1">
          <a:blip r:embed="rId2" cstate="print"/>
          <a:srcRect l="32759" t="65445" r="58421" b="23144"/>
          <a:stretch/>
        </p:blipFill>
        <p:spPr bwMode="auto">
          <a:xfrm>
            <a:off x="107504" y="3942302"/>
            <a:ext cx="1596177" cy="1368152"/>
          </a:xfrm>
          <a:prstGeom prst="rect">
            <a:avLst/>
          </a:prstGeom>
          <a:noFill/>
        </p:spPr>
      </p:pic>
      <p:sp>
        <p:nvSpPr>
          <p:cNvPr id="5" name="Rounded Rectangular Callout 4"/>
          <p:cNvSpPr/>
          <p:nvPr/>
        </p:nvSpPr>
        <p:spPr>
          <a:xfrm>
            <a:off x="3779912" y="332656"/>
            <a:ext cx="4536504" cy="1296144"/>
          </a:xfrm>
          <a:prstGeom prst="wedgeRoundRectCallout">
            <a:avLst>
              <a:gd name="adj1" fmla="val 45455"/>
              <a:gd name="adj2" fmla="val 69046"/>
              <a:gd name="adj3" fmla="val 16667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What are you doing?</a:t>
            </a:r>
            <a:endParaRPr lang="en-US" sz="3200" dirty="0"/>
          </a:p>
        </p:txBody>
      </p:sp>
      <p:sp>
        <p:nvSpPr>
          <p:cNvPr id="7" name="Rounded Rectangular Callout 6"/>
          <p:cNvSpPr/>
          <p:nvPr/>
        </p:nvSpPr>
        <p:spPr>
          <a:xfrm>
            <a:off x="1403648" y="2564904"/>
            <a:ext cx="2448272" cy="1296144"/>
          </a:xfrm>
          <a:prstGeom prst="wedgeRoundRectCallout">
            <a:avLst>
              <a:gd name="adj1" fmla="val -53042"/>
              <a:gd name="adj2" fmla="val 94501"/>
              <a:gd name="adj3" fmla="val 16667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I am…</a:t>
            </a:r>
            <a:endParaRPr lang="en-US" sz="3200" dirty="0"/>
          </a:p>
        </p:txBody>
      </p:sp>
      <p:sp>
        <p:nvSpPr>
          <p:cNvPr id="8" name="Rounded Rectangle 7"/>
          <p:cNvSpPr/>
          <p:nvPr/>
        </p:nvSpPr>
        <p:spPr>
          <a:xfrm>
            <a:off x="2267744" y="4437112"/>
            <a:ext cx="2880320" cy="7920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Drinking juice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5315925" y="4424891"/>
            <a:ext cx="2880320" cy="7920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eating</a:t>
            </a:r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2267744" y="5445224"/>
            <a:ext cx="2880320" cy="7920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talking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5315925" y="5445224"/>
            <a:ext cx="2880320" cy="7920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studying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2106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02 Neradova_Christmas_AUT lores_640"/>
          <p:cNvPicPr>
            <a:picLocks noChangeAspect="1" noChangeArrowheads="1"/>
          </p:cNvPicPr>
          <p:nvPr/>
        </p:nvPicPr>
        <p:blipFill rotWithShape="1">
          <a:blip r:embed="rId2" cstate="print"/>
          <a:srcRect l="87385" t="11411" r="5945" b="79192"/>
          <a:stretch/>
        </p:blipFill>
        <p:spPr bwMode="auto">
          <a:xfrm>
            <a:off x="251521" y="4293096"/>
            <a:ext cx="1080120" cy="1008112"/>
          </a:xfrm>
          <a:prstGeom prst="rect">
            <a:avLst/>
          </a:prstGeom>
          <a:noFill/>
        </p:spPr>
      </p:pic>
      <p:sp>
        <p:nvSpPr>
          <p:cNvPr id="5" name="Rounded Rectangular Callout 4"/>
          <p:cNvSpPr/>
          <p:nvPr/>
        </p:nvSpPr>
        <p:spPr>
          <a:xfrm>
            <a:off x="3779912" y="332656"/>
            <a:ext cx="4536504" cy="1296144"/>
          </a:xfrm>
          <a:prstGeom prst="wedgeRoundRectCallout">
            <a:avLst>
              <a:gd name="adj1" fmla="val 45455"/>
              <a:gd name="adj2" fmla="val 69046"/>
              <a:gd name="adj3" fmla="val 16667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What are you doing?</a:t>
            </a:r>
            <a:endParaRPr lang="en-US" sz="3200" dirty="0"/>
          </a:p>
        </p:txBody>
      </p:sp>
      <p:sp>
        <p:nvSpPr>
          <p:cNvPr id="7" name="Rounded Rectangular Callout 6"/>
          <p:cNvSpPr/>
          <p:nvPr/>
        </p:nvSpPr>
        <p:spPr>
          <a:xfrm>
            <a:off x="1403648" y="2564904"/>
            <a:ext cx="2448272" cy="1296144"/>
          </a:xfrm>
          <a:prstGeom prst="wedgeRoundRectCallout">
            <a:avLst>
              <a:gd name="adj1" fmla="val -53042"/>
              <a:gd name="adj2" fmla="val 94501"/>
              <a:gd name="adj3" fmla="val 16667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I am…</a:t>
            </a:r>
            <a:endParaRPr lang="en-US" sz="3200" dirty="0"/>
          </a:p>
        </p:txBody>
      </p:sp>
      <p:sp>
        <p:nvSpPr>
          <p:cNvPr id="8" name="Rounded Rectangle 7"/>
          <p:cNvSpPr/>
          <p:nvPr/>
        </p:nvSpPr>
        <p:spPr>
          <a:xfrm>
            <a:off x="2267744" y="4437112"/>
            <a:ext cx="2880320" cy="7920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Selling food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5315925" y="4424891"/>
            <a:ext cx="2880320" cy="7920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talking</a:t>
            </a:r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2267744" y="5445224"/>
            <a:ext cx="2880320" cy="7920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walking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5315925" y="5445224"/>
            <a:ext cx="2880320" cy="7920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cooking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5055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751" y="0"/>
            <a:ext cx="62664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586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0"/>
    </mc:Choice>
    <mc:Fallback xmlns="">
      <p:transition spd="slow" advTm="30000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ular Callout 4"/>
          <p:cNvSpPr/>
          <p:nvPr/>
        </p:nvSpPr>
        <p:spPr>
          <a:xfrm>
            <a:off x="3779912" y="332656"/>
            <a:ext cx="4536504" cy="1296144"/>
          </a:xfrm>
          <a:prstGeom prst="wedgeRoundRectCallout">
            <a:avLst>
              <a:gd name="adj1" fmla="val 45455"/>
              <a:gd name="adj2" fmla="val 69046"/>
              <a:gd name="adj3" fmla="val 16667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What are you doing?</a:t>
            </a:r>
            <a:endParaRPr lang="en-US" sz="3200" dirty="0"/>
          </a:p>
        </p:txBody>
      </p:sp>
      <p:sp>
        <p:nvSpPr>
          <p:cNvPr id="7" name="Rounded Rectangular Callout 6"/>
          <p:cNvSpPr/>
          <p:nvPr/>
        </p:nvSpPr>
        <p:spPr>
          <a:xfrm>
            <a:off x="1403648" y="2564904"/>
            <a:ext cx="2448272" cy="1296144"/>
          </a:xfrm>
          <a:prstGeom prst="wedgeRoundRectCallout">
            <a:avLst>
              <a:gd name="adj1" fmla="val -53042"/>
              <a:gd name="adj2" fmla="val 94501"/>
              <a:gd name="adj3" fmla="val 16667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I am…</a:t>
            </a:r>
            <a:endParaRPr lang="en-US" sz="3200" dirty="0"/>
          </a:p>
        </p:txBody>
      </p:sp>
      <p:sp>
        <p:nvSpPr>
          <p:cNvPr id="8" name="Rounded Rectangle 7"/>
          <p:cNvSpPr/>
          <p:nvPr/>
        </p:nvSpPr>
        <p:spPr>
          <a:xfrm>
            <a:off x="2267744" y="4437112"/>
            <a:ext cx="2880320" cy="7920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showering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5315925" y="4424891"/>
            <a:ext cx="2880320" cy="7920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swimming</a:t>
            </a:r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2267744" y="5445224"/>
            <a:ext cx="2880320" cy="7920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eating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5315925" y="5445224"/>
            <a:ext cx="2880320" cy="7920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Making a cake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790" t="41600" r="32763" b="55250"/>
          <a:stretch/>
        </p:blipFill>
        <p:spPr>
          <a:xfrm>
            <a:off x="179512" y="4005064"/>
            <a:ext cx="1008112" cy="1008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53782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ular Callout 4"/>
          <p:cNvSpPr/>
          <p:nvPr/>
        </p:nvSpPr>
        <p:spPr>
          <a:xfrm>
            <a:off x="3779912" y="332656"/>
            <a:ext cx="4536504" cy="1296144"/>
          </a:xfrm>
          <a:prstGeom prst="wedgeRoundRectCallout">
            <a:avLst>
              <a:gd name="adj1" fmla="val 45455"/>
              <a:gd name="adj2" fmla="val 69046"/>
              <a:gd name="adj3" fmla="val 16667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What are you doing?</a:t>
            </a:r>
            <a:endParaRPr lang="en-US" sz="3200" dirty="0"/>
          </a:p>
        </p:txBody>
      </p:sp>
      <p:sp>
        <p:nvSpPr>
          <p:cNvPr id="7" name="Rounded Rectangular Callout 6"/>
          <p:cNvSpPr/>
          <p:nvPr/>
        </p:nvSpPr>
        <p:spPr>
          <a:xfrm>
            <a:off x="1403648" y="2564904"/>
            <a:ext cx="2448272" cy="1296144"/>
          </a:xfrm>
          <a:prstGeom prst="wedgeRoundRectCallout">
            <a:avLst>
              <a:gd name="adj1" fmla="val -53042"/>
              <a:gd name="adj2" fmla="val 94501"/>
              <a:gd name="adj3" fmla="val 16667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I am…</a:t>
            </a:r>
            <a:endParaRPr lang="en-US" sz="3200" dirty="0"/>
          </a:p>
        </p:txBody>
      </p:sp>
      <p:sp>
        <p:nvSpPr>
          <p:cNvPr id="8" name="Rounded Rectangle 7"/>
          <p:cNvSpPr/>
          <p:nvPr/>
        </p:nvSpPr>
        <p:spPr>
          <a:xfrm>
            <a:off x="2267744" y="4437112"/>
            <a:ext cx="2880320" cy="7920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sleeping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5315925" y="4424891"/>
            <a:ext cx="2880320" cy="7920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skiing</a:t>
            </a:r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2267744" y="5445224"/>
            <a:ext cx="2880320" cy="7920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talking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5315925" y="5445224"/>
            <a:ext cx="2880320" cy="7920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Using my phone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78" t="46850" r="77578" b="46850"/>
          <a:stretch/>
        </p:blipFill>
        <p:spPr>
          <a:xfrm>
            <a:off x="59499" y="3685721"/>
            <a:ext cx="1344149" cy="1152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697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ular Callout 4"/>
          <p:cNvSpPr/>
          <p:nvPr/>
        </p:nvSpPr>
        <p:spPr>
          <a:xfrm>
            <a:off x="3779912" y="332656"/>
            <a:ext cx="4536504" cy="1296144"/>
          </a:xfrm>
          <a:prstGeom prst="wedgeRoundRectCallout">
            <a:avLst>
              <a:gd name="adj1" fmla="val 45455"/>
              <a:gd name="adj2" fmla="val 69046"/>
              <a:gd name="adj3" fmla="val 16667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What are you doing?</a:t>
            </a:r>
            <a:endParaRPr lang="en-US" sz="3200" dirty="0"/>
          </a:p>
        </p:txBody>
      </p:sp>
      <p:sp>
        <p:nvSpPr>
          <p:cNvPr id="7" name="Rounded Rectangular Callout 6"/>
          <p:cNvSpPr/>
          <p:nvPr/>
        </p:nvSpPr>
        <p:spPr>
          <a:xfrm>
            <a:off x="1403648" y="2564904"/>
            <a:ext cx="2448272" cy="1296144"/>
          </a:xfrm>
          <a:prstGeom prst="wedgeRoundRectCallout">
            <a:avLst>
              <a:gd name="adj1" fmla="val -53042"/>
              <a:gd name="adj2" fmla="val 94501"/>
              <a:gd name="adj3" fmla="val 16667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I am…</a:t>
            </a:r>
            <a:endParaRPr lang="en-US" sz="3200" dirty="0"/>
          </a:p>
        </p:txBody>
      </p:sp>
      <p:sp>
        <p:nvSpPr>
          <p:cNvPr id="8" name="Rounded Rectangle 7"/>
          <p:cNvSpPr/>
          <p:nvPr/>
        </p:nvSpPr>
        <p:spPr>
          <a:xfrm>
            <a:off x="2267744" y="4437112"/>
            <a:ext cx="2880320" cy="7920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Playing piano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5315925" y="4424891"/>
            <a:ext cx="2880320" cy="7920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talking</a:t>
            </a:r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2267744" y="5445224"/>
            <a:ext cx="2880320" cy="7920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clapping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5315925" y="5445224"/>
            <a:ext cx="2880320" cy="7920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Catching a duck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68" t="45800" r="67237" b="48950"/>
          <a:stretch/>
        </p:blipFill>
        <p:spPr>
          <a:xfrm>
            <a:off x="81444" y="3854729"/>
            <a:ext cx="1238274" cy="1031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120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1465"/>
            <a:ext cx="9144000" cy="5515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218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0"/>
    </mc:Choice>
    <mc:Fallback xmlns="">
      <p:transition spd="slow" advTm="30000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363" t="76113" r="28738" b="14748"/>
          <a:stretch/>
        </p:blipFill>
        <p:spPr>
          <a:xfrm>
            <a:off x="395536" y="3984146"/>
            <a:ext cx="1152128" cy="1296144"/>
          </a:xfrm>
          <a:prstGeom prst="rect">
            <a:avLst/>
          </a:prstGeom>
        </p:spPr>
      </p:pic>
      <p:sp>
        <p:nvSpPr>
          <p:cNvPr id="7" name="Rounded Rectangular Callout 6"/>
          <p:cNvSpPr/>
          <p:nvPr/>
        </p:nvSpPr>
        <p:spPr>
          <a:xfrm>
            <a:off x="1403648" y="2564904"/>
            <a:ext cx="2448272" cy="1296144"/>
          </a:xfrm>
          <a:prstGeom prst="wedgeRoundRectCallout">
            <a:avLst>
              <a:gd name="adj1" fmla="val -53042"/>
              <a:gd name="adj2" fmla="val 94501"/>
              <a:gd name="adj3" fmla="val 16667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I am…</a:t>
            </a:r>
            <a:endParaRPr lang="en-US" sz="3200" dirty="0"/>
          </a:p>
        </p:txBody>
      </p:sp>
      <p:sp>
        <p:nvSpPr>
          <p:cNvPr id="8" name="Rounded Rectangle 7"/>
          <p:cNvSpPr/>
          <p:nvPr/>
        </p:nvSpPr>
        <p:spPr>
          <a:xfrm>
            <a:off x="2267744" y="4437112"/>
            <a:ext cx="2880320" cy="7920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Brushing teeth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5315925" y="4424891"/>
            <a:ext cx="2880320" cy="7920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Playing </a:t>
            </a:r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2267744" y="5445224"/>
            <a:ext cx="2880320" cy="7920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Running 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5315925" y="5445224"/>
            <a:ext cx="2880320" cy="7920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Eating </a:t>
            </a:r>
            <a:endParaRPr lang="en-US" dirty="0"/>
          </a:p>
        </p:txBody>
      </p:sp>
      <p:sp>
        <p:nvSpPr>
          <p:cNvPr id="12" name="Rounded Rectangular Callout 11"/>
          <p:cNvSpPr/>
          <p:nvPr/>
        </p:nvSpPr>
        <p:spPr>
          <a:xfrm>
            <a:off x="4820184" y="260648"/>
            <a:ext cx="3384376" cy="1728192"/>
          </a:xfrm>
          <a:prstGeom prst="wedgeRoundRectCallout">
            <a:avLst>
              <a:gd name="adj1" fmla="val 33483"/>
              <a:gd name="adj2" fmla="val 74501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r>
              <a:rPr lang="en-US" sz="2400" dirty="0" smtClean="0"/>
              <a:t>What’s going on?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0650317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ular Callout 6"/>
          <p:cNvSpPr/>
          <p:nvPr/>
        </p:nvSpPr>
        <p:spPr>
          <a:xfrm>
            <a:off x="1403648" y="2564904"/>
            <a:ext cx="2448272" cy="1296144"/>
          </a:xfrm>
          <a:prstGeom prst="wedgeRoundRectCallout">
            <a:avLst>
              <a:gd name="adj1" fmla="val -53042"/>
              <a:gd name="adj2" fmla="val 94501"/>
              <a:gd name="adj3" fmla="val 16667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I am…</a:t>
            </a:r>
            <a:endParaRPr lang="en-US" sz="3200" dirty="0"/>
          </a:p>
        </p:txBody>
      </p:sp>
      <p:sp>
        <p:nvSpPr>
          <p:cNvPr id="8" name="Rounded Rectangle 7"/>
          <p:cNvSpPr/>
          <p:nvPr/>
        </p:nvSpPr>
        <p:spPr>
          <a:xfrm>
            <a:off x="2267744" y="4437112"/>
            <a:ext cx="2880320" cy="7920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studying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5315925" y="4424891"/>
            <a:ext cx="2880320" cy="7920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swimming</a:t>
            </a:r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2267744" y="5445224"/>
            <a:ext cx="2880320" cy="7920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Watching TV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5315925" y="5445224"/>
            <a:ext cx="2880320" cy="7920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eating</a:t>
            </a:r>
            <a:endParaRPr lang="en-US" dirty="0"/>
          </a:p>
        </p:txBody>
      </p:sp>
      <p:sp>
        <p:nvSpPr>
          <p:cNvPr id="12" name="Rounded Rectangular Callout 11"/>
          <p:cNvSpPr/>
          <p:nvPr/>
        </p:nvSpPr>
        <p:spPr>
          <a:xfrm>
            <a:off x="-3636912" y="5301208"/>
            <a:ext cx="3384376" cy="936104"/>
          </a:xfrm>
          <a:prstGeom prst="wedgeRoundRectCallout">
            <a:avLst>
              <a:gd name="adj1" fmla="val 35154"/>
              <a:gd name="adj2" fmla="val 7110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r>
              <a:rPr lang="en-US" sz="2400" dirty="0" smtClean="0"/>
              <a:t>What are you up to?</a:t>
            </a:r>
            <a:endParaRPr lang="en-US" sz="2400" dirty="0"/>
          </a:p>
        </p:txBody>
      </p:sp>
      <p:sp>
        <p:nvSpPr>
          <p:cNvPr id="13" name="Rounded Rectangular Callout 12"/>
          <p:cNvSpPr/>
          <p:nvPr/>
        </p:nvSpPr>
        <p:spPr>
          <a:xfrm>
            <a:off x="4811869" y="548680"/>
            <a:ext cx="3384376" cy="855935"/>
          </a:xfrm>
          <a:prstGeom prst="wedgeRoundRectCallout">
            <a:avLst>
              <a:gd name="adj1" fmla="val 44067"/>
              <a:gd name="adj2" fmla="val 72864"/>
              <a:gd name="adj3" fmla="val 16667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r>
              <a:rPr lang="en-US" sz="2800" dirty="0" smtClean="0"/>
              <a:t>What’s happening?</a:t>
            </a:r>
            <a:endParaRPr lang="en-US" sz="2800" dirty="0"/>
          </a:p>
        </p:txBody>
      </p:sp>
      <p:sp>
        <p:nvSpPr>
          <p:cNvPr id="14" name="Rounded Rectangular Callout 13"/>
          <p:cNvSpPr/>
          <p:nvPr/>
        </p:nvSpPr>
        <p:spPr>
          <a:xfrm>
            <a:off x="-3564904" y="3212976"/>
            <a:ext cx="3384376" cy="864096"/>
          </a:xfrm>
          <a:prstGeom prst="wedgeRoundRectCallout">
            <a:avLst>
              <a:gd name="adj1" fmla="val 33483"/>
              <a:gd name="adj2" fmla="val 74501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r>
              <a:rPr lang="en-US" sz="2400" dirty="0" smtClean="0"/>
              <a:t>What’s going on?</a:t>
            </a:r>
            <a:endParaRPr lang="en-US" sz="240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406" t="22504" r="4326" b="72196"/>
          <a:stretch/>
        </p:blipFill>
        <p:spPr>
          <a:xfrm>
            <a:off x="467544" y="4509120"/>
            <a:ext cx="1346002" cy="1008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425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1" grpId="0" animBg="1"/>
      <p:bldP spid="12" grpId="0" animBg="1"/>
      <p:bldP spid="1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383697" y="-2381581"/>
            <a:ext cx="797152" cy="183657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8" name="그룹 57"/>
          <p:cNvGrpSpPr/>
          <p:nvPr/>
        </p:nvGrpSpPr>
        <p:grpSpPr>
          <a:xfrm>
            <a:off x="246811" y="794716"/>
            <a:ext cx="797152" cy="1836576"/>
            <a:chOff x="1304993" y="808659"/>
            <a:chExt cx="1062869" cy="1836576"/>
          </a:xfrm>
        </p:grpSpPr>
        <p:sp>
          <p:nvSpPr>
            <p:cNvPr id="2" name="Rounded Rectangle 1"/>
            <p:cNvSpPr/>
            <p:nvPr/>
          </p:nvSpPr>
          <p:spPr>
            <a:xfrm>
              <a:off x="1304993" y="808659"/>
              <a:ext cx="1062869" cy="1836576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502500" y="947062"/>
              <a:ext cx="4150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</a:t>
              </a:r>
              <a:endParaRPr lang="en-US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502498" y="1726947"/>
              <a:ext cx="4150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7</a:t>
              </a:r>
              <a:endParaRPr lang="en-US" dirty="0"/>
            </a:p>
          </p:txBody>
        </p:sp>
      </p:grpSp>
      <p:sp>
        <p:nvSpPr>
          <p:cNvPr id="75" name="Rectangle 74"/>
          <p:cNvSpPr/>
          <p:nvPr/>
        </p:nvSpPr>
        <p:spPr>
          <a:xfrm>
            <a:off x="3249386" y="1"/>
            <a:ext cx="2718707" cy="1959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603345" y="40716"/>
            <a:ext cx="1099071" cy="68249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7" name="그룹 76"/>
          <p:cNvGrpSpPr/>
          <p:nvPr/>
        </p:nvGrpSpPr>
        <p:grpSpPr>
          <a:xfrm>
            <a:off x="1523150" y="796873"/>
            <a:ext cx="797152" cy="1836576"/>
            <a:chOff x="1304993" y="808659"/>
            <a:chExt cx="1062869" cy="1836576"/>
          </a:xfrm>
        </p:grpSpPr>
        <p:sp>
          <p:nvSpPr>
            <p:cNvPr id="78" name="Rounded Rectangle 1"/>
            <p:cNvSpPr/>
            <p:nvPr/>
          </p:nvSpPr>
          <p:spPr>
            <a:xfrm>
              <a:off x="1304993" y="808659"/>
              <a:ext cx="1062869" cy="1836576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1502500" y="947062"/>
              <a:ext cx="4150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4</a:t>
              </a:r>
              <a:endParaRPr lang="en-US" dirty="0"/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1502498" y="1726947"/>
              <a:ext cx="5839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18</a:t>
              </a:r>
              <a:endParaRPr lang="en-US" dirty="0"/>
            </a:p>
          </p:txBody>
        </p:sp>
      </p:grpSp>
      <p:grpSp>
        <p:nvGrpSpPr>
          <p:cNvPr id="89" name="그룹 88"/>
          <p:cNvGrpSpPr/>
          <p:nvPr/>
        </p:nvGrpSpPr>
        <p:grpSpPr>
          <a:xfrm>
            <a:off x="238738" y="2796009"/>
            <a:ext cx="797152" cy="1836576"/>
            <a:chOff x="1304993" y="808659"/>
            <a:chExt cx="1062869" cy="1836576"/>
          </a:xfrm>
        </p:grpSpPr>
        <p:sp>
          <p:nvSpPr>
            <p:cNvPr id="90" name="Rounded Rectangle 1"/>
            <p:cNvSpPr/>
            <p:nvPr/>
          </p:nvSpPr>
          <p:spPr>
            <a:xfrm>
              <a:off x="1304993" y="808659"/>
              <a:ext cx="1062869" cy="1836576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1502500" y="947062"/>
              <a:ext cx="5839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10</a:t>
              </a:r>
              <a:endParaRPr lang="en-US" dirty="0"/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1502498" y="1726947"/>
              <a:ext cx="5839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21</a:t>
              </a:r>
              <a:endParaRPr lang="en-US" dirty="0"/>
            </a:p>
          </p:txBody>
        </p:sp>
      </p:grpSp>
      <p:grpSp>
        <p:nvGrpSpPr>
          <p:cNvPr id="93" name="그룹 92"/>
          <p:cNvGrpSpPr/>
          <p:nvPr/>
        </p:nvGrpSpPr>
        <p:grpSpPr>
          <a:xfrm>
            <a:off x="1515077" y="2798166"/>
            <a:ext cx="797152" cy="1836576"/>
            <a:chOff x="1304993" y="808659"/>
            <a:chExt cx="1062869" cy="1836576"/>
          </a:xfrm>
        </p:grpSpPr>
        <p:sp>
          <p:nvSpPr>
            <p:cNvPr id="94" name="Rounded Rectangle 1"/>
            <p:cNvSpPr/>
            <p:nvPr/>
          </p:nvSpPr>
          <p:spPr>
            <a:xfrm>
              <a:off x="1304993" y="808659"/>
              <a:ext cx="1062869" cy="1836576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1502500" y="947062"/>
              <a:ext cx="5839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14</a:t>
              </a:r>
              <a:endParaRPr lang="en-US" dirty="0"/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1502498" y="1726947"/>
              <a:ext cx="5839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25</a:t>
              </a:r>
              <a:endParaRPr lang="en-US" dirty="0"/>
            </a:p>
          </p:txBody>
        </p:sp>
      </p:grpSp>
      <p:grpSp>
        <p:nvGrpSpPr>
          <p:cNvPr id="60" name="그룹 59"/>
          <p:cNvGrpSpPr/>
          <p:nvPr/>
        </p:nvGrpSpPr>
        <p:grpSpPr>
          <a:xfrm>
            <a:off x="386867" y="4866211"/>
            <a:ext cx="2073491" cy="1838733"/>
            <a:chOff x="1005740" y="5062442"/>
            <a:chExt cx="2764654" cy="1838733"/>
          </a:xfrm>
        </p:grpSpPr>
        <p:grpSp>
          <p:nvGrpSpPr>
            <p:cNvPr id="97" name="그룹 96"/>
            <p:cNvGrpSpPr/>
            <p:nvPr/>
          </p:nvGrpSpPr>
          <p:grpSpPr>
            <a:xfrm rot="20287414">
              <a:off x="1005740" y="5062442"/>
              <a:ext cx="1062869" cy="1836576"/>
              <a:chOff x="1304993" y="808659"/>
              <a:chExt cx="1062869" cy="1836576"/>
            </a:xfrm>
          </p:grpSpPr>
          <p:sp>
            <p:nvSpPr>
              <p:cNvPr id="98" name="Rounded Rectangle 1"/>
              <p:cNvSpPr/>
              <p:nvPr/>
            </p:nvSpPr>
            <p:spPr>
              <a:xfrm>
                <a:off x="1304993" y="808659"/>
                <a:ext cx="1062869" cy="1836576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TextBox 98"/>
              <p:cNvSpPr txBox="1"/>
              <p:nvPr/>
            </p:nvSpPr>
            <p:spPr>
              <a:xfrm>
                <a:off x="1533704" y="1085561"/>
                <a:ext cx="58392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11</a:t>
                </a:r>
                <a:endParaRPr lang="en-US" dirty="0"/>
              </a:p>
            </p:txBody>
          </p:sp>
          <p:sp>
            <p:nvSpPr>
              <p:cNvPr id="100" name="TextBox 99"/>
              <p:cNvSpPr txBox="1"/>
              <p:nvPr/>
            </p:nvSpPr>
            <p:spPr>
              <a:xfrm>
                <a:off x="1533704" y="1865446"/>
                <a:ext cx="58392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22</a:t>
                </a:r>
                <a:endParaRPr lang="en-US" dirty="0"/>
              </a:p>
            </p:txBody>
          </p:sp>
        </p:grpSp>
        <p:grpSp>
          <p:nvGrpSpPr>
            <p:cNvPr id="101" name="그룹 100"/>
            <p:cNvGrpSpPr/>
            <p:nvPr/>
          </p:nvGrpSpPr>
          <p:grpSpPr>
            <a:xfrm rot="20287414">
              <a:off x="2707525" y="5064599"/>
              <a:ext cx="1062869" cy="1836576"/>
              <a:chOff x="1304993" y="808659"/>
              <a:chExt cx="1062869" cy="1836576"/>
            </a:xfrm>
          </p:grpSpPr>
          <p:sp>
            <p:nvSpPr>
              <p:cNvPr id="102" name="Rounded Rectangle 1"/>
              <p:cNvSpPr/>
              <p:nvPr/>
            </p:nvSpPr>
            <p:spPr>
              <a:xfrm>
                <a:off x="1304993" y="808659"/>
                <a:ext cx="1062869" cy="1836576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TextBox 102"/>
              <p:cNvSpPr txBox="1"/>
              <p:nvPr/>
            </p:nvSpPr>
            <p:spPr>
              <a:xfrm>
                <a:off x="1533704" y="1085561"/>
                <a:ext cx="58392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15</a:t>
                </a:r>
                <a:endParaRPr lang="en-US" dirty="0"/>
              </a:p>
            </p:txBody>
          </p:sp>
          <p:sp>
            <p:nvSpPr>
              <p:cNvPr id="104" name="TextBox 103"/>
              <p:cNvSpPr txBox="1"/>
              <p:nvPr/>
            </p:nvSpPr>
            <p:spPr>
              <a:xfrm>
                <a:off x="1533704" y="1865446"/>
                <a:ext cx="58392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26</a:t>
                </a:r>
                <a:endParaRPr lang="en-US" dirty="0"/>
              </a:p>
            </p:txBody>
          </p:sp>
        </p:grpSp>
      </p:grpSp>
      <p:grpSp>
        <p:nvGrpSpPr>
          <p:cNvPr id="113" name="그룹 112"/>
          <p:cNvGrpSpPr/>
          <p:nvPr/>
        </p:nvGrpSpPr>
        <p:grpSpPr>
          <a:xfrm flipH="1">
            <a:off x="6764807" y="4852859"/>
            <a:ext cx="2073491" cy="1838733"/>
            <a:chOff x="1005740" y="5062442"/>
            <a:chExt cx="2764654" cy="1838733"/>
          </a:xfrm>
        </p:grpSpPr>
        <p:grpSp>
          <p:nvGrpSpPr>
            <p:cNvPr id="114" name="그룹 113"/>
            <p:cNvGrpSpPr/>
            <p:nvPr/>
          </p:nvGrpSpPr>
          <p:grpSpPr>
            <a:xfrm rot="20287414">
              <a:off x="1005740" y="5062442"/>
              <a:ext cx="1062869" cy="1836576"/>
              <a:chOff x="1304993" y="808659"/>
              <a:chExt cx="1062869" cy="1836576"/>
            </a:xfrm>
          </p:grpSpPr>
          <p:sp>
            <p:nvSpPr>
              <p:cNvPr id="119" name="Rounded Rectangle 1"/>
              <p:cNvSpPr/>
              <p:nvPr/>
            </p:nvSpPr>
            <p:spPr>
              <a:xfrm>
                <a:off x="1304993" y="808659"/>
                <a:ext cx="1062869" cy="1836576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TextBox 119"/>
              <p:cNvSpPr txBox="1"/>
              <p:nvPr/>
            </p:nvSpPr>
            <p:spPr>
              <a:xfrm>
                <a:off x="1533706" y="1085561"/>
                <a:ext cx="58392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12</a:t>
                </a:r>
                <a:endParaRPr lang="en-US" dirty="0"/>
              </a:p>
            </p:txBody>
          </p:sp>
          <p:sp>
            <p:nvSpPr>
              <p:cNvPr id="121" name="TextBox 120"/>
              <p:cNvSpPr txBox="1"/>
              <p:nvPr/>
            </p:nvSpPr>
            <p:spPr>
              <a:xfrm>
                <a:off x="1533704" y="1865446"/>
                <a:ext cx="58392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23</a:t>
                </a:r>
                <a:endParaRPr lang="en-US" dirty="0"/>
              </a:p>
            </p:txBody>
          </p:sp>
        </p:grpSp>
        <p:grpSp>
          <p:nvGrpSpPr>
            <p:cNvPr id="115" name="그룹 114"/>
            <p:cNvGrpSpPr/>
            <p:nvPr/>
          </p:nvGrpSpPr>
          <p:grpSpPr>
            <a:xfrm rot="20287414">
              <a:off x="2707525" y="5064599"/>
              <a:ext cx="1062869" cy="1836576"/>
              <a:chOff x="1304993" y="808659"/>
              <a:chExt cx="1062869" cy="1836576"/>
            </a:xfrm>
          </p:grpSpPr>
          <p:sp>
            <p:nvSpPr>
              <p:cNvPr id="116" name="Rounded Rectangle 1"/>
              <p:cNvSpPr/>
              <p:nvPr/>
            </p:nvSpPr>
            <p:spPr>
              <a:xfrm>
                <a:off x="1304993" y="808659"/>
                <a:ext cx="1062869" cy="1836576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TextBox 116"/>
              <p:cNvSpPr txBox="1"/>
              <p:nvPr/>
            </p:nvSpPr>
            <p:spPr>
              <a:xfrm>
                <a:off x="1533706" y="1085561"/>
                <a:ext cx="58392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16</a:t>
                </a:r>
                <a:endParaRPr lang="en-US" dirty="0"/>
              </a:p>
            </p:txBody>
          </p:sp>
          <p:sp>
            <p:nvSpPr>
              <p:cNvPr id="118" name="TextBox 117"/>
              <p:cNvSpPr txBox="1"/>
              <p:nvPr/>
            </p:nvSpPr>
            <p:spPr>
              <a:xfrm>
                <a:off x="1533704" y="1865446"/>
                <a:ext cx="58392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27</a:t>
                </a:r>
                <a:endParaRPr lang="en-US" dirty="0"/>
              </a:p>
            </p:txBody>
          </p:sp>
        </p:grpSp>
      </p:grpSp>
      <p:grpSp>
        <p:nvGrpSpPr>
          <p:cNvPr id="122" name="그룹 121"/>
          <p:cNvGrpSpPr/>
          <p:nvPr/>
        </p:nvGrpSpPr>
        <p:grpSpPr>
          <a:xfrm>
            <a:off x="6816586" y="763854"/>
            <a:ext cx="797152" cy="1836576"/>
            <a:chOff x="1304993" y="808659"/>
            <a:chExt cx="1062869" cy="1836576"/>
          </a:xfrm>
        </p:grpSpPr>
        <p:sp>
          <p:nvSpPr>
            <p:cNvPr id="123" name="Rounded Rectangle 1"/>
            <p:cNvSpPr/>
            <p:nvPr/>
          </p:nvSpPr>
          <p:spPr>
            <a:xfrm>
              <a:off x="1304993" y="808659"/>
              <a:ext cx="1062869" cy="1836576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TextBox 123"/>
            <p:cNvSpPr txBox="1"/>
            <p:nvPr/>
          </p:nvSpPr>
          <p:spPr>
            <a:xfrm>
              <a:off x="1502500" y="947062"/>
              <a:ext cx="4150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</a:t>
              </a:r>
              <a:endParaRPr lang="en-US" dirty="0"/>
            </a:p>
          </p:txBody>
        </p:sp>
        <p:sp>
          <p:nvSpPr>
            <p:cNvPr id="125" name="TextBox 124"/>
            <p:cNvSpPr txBox="1"/>
            <p:nvPr/>
          </p:nvSpPr>
          <p:spPr>
            <a:xfrm>
              <a:off x="1502498" y="1726947"/>
              <a:ext cx="4150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9</a:t>
              </a:r>
              <a:endParaRPr lang="en-US" dirty="0"/>
            </a:p>
          </p:txBody>
        </p:sp>
      </p:grpSp>
      <p:grpSp>
        <p:nvGrpSpPr>
          <p:cNvPr id="126" name="그룹 125"/>
          <p:cNvGrpSpPr/>
          <p:nvPr/>
        </p:nvGrpSpPr>
        <p:grpSpPr>
          <a:xfrm>
            <a:off x="8092925" y="766011"/>
            <a:ext cx="797152" cy="1836576"/>
            <a:chOff x="1304993" y="808659"/>
            <a:chExt cx="1062869" cy="1836576"/>
          </a:xfrm>
        </p:grpSpPr>
        <p:sp>
          <p:nvSpPr>
            <p:cNvPr id="127" name="Rounded Rectangle 1"/>
            <p:cNvSpPr/>
            <p:nvPr/>
          </p:nvSpPr>
          <p:spPr>
            <a:xfrm>
              <a:off x="1304993" y="808659"/>
              <a:ext cx="1062869" cy="1836576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TextBox 127"/>
            <p:cNvSpPr txBox="1"/>
            <p:nvPr/>
          </p:nvSpPr>
          <p:spPr>
            <a:xfrm>
              <a:off x="1502500" y="947062"/>
              <a:ext cx="4150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6</a:t>
              </a:r>
              <a:endParaRPr lang="en-US" dirty="0"/>
            </a:p>
          </p:txBody>
        </p:sp>
        <p:sp>
          <p:nvSpPr>
            <p:cNvPr id="129" name="TextBox 128"/>
            <p:cNvSpPr txBox="1"/>
            <p:nvPr/>
          </p:nvSpPr>
          <p:spPr>
            <a:xfrm>
              <a:off x="1502498" y="1726947"/>
              <a:ext cx="5839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20</a:t>
              </a:r>
              <a:endParaRPr lang="en-US" dirty="0"/>
            </a:p>
          </p:txBody>
        </p:sp>
      </p:grpSp>
      <p:grpSp>
        <p:nvGrpSpPr>
          <p:cNvPr id="130" name="그룹 129"/>
          <p:cNvGrpSpPr/>
          <p:nvPr/>
        </p:nvGrpSpPr>
        <p:grpSpPr>
          <a:xfrm>
            <a:off x="6808513" y="2744827"/>
            <a:ext cx="797152" cy="1836576"/>
            <a:chOff x="1304993" y="808659"/>
            <a:chExt cx="1062869" cy="1836576"/>
          </a:xfrm>
        </p:grpSpPr>
        <p:sp>
          <p:nvSpPr>
            <p:cNvPr id="131" name="Rounded Rectangle 1"/>
            <p:cNvSpPr/>
            <p:nvPr/>
          </p:nvSpPr>
          <p:spPr>
            <a:xfrm>
              <a:off x="1304993" y="808659"/>
              <a:ext cx="1062869" cy="1836576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TextBox 131"/>
            <p:cNvSpPr txBox="1"/>
            <p:nvPr/>
          </p:nvSpPr>
          <p:spPr>
            <a:xfrm>
              <a:off x="1502500" y="947062"/>
              <a:ext cx="5839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17</a:t>
              </a:r>
              <a:endParaRPr lang="en-US" dirty="0"/>
            </a:p>
          </p:txBody>
        </p:sp>
        <p:sp>
          <p:nvSpPr>
            <p:cNvPr id="133" name="TextBox 132"/>
            <p:cNvSpPr txBox="1"/>
            <p:nvPr/>
          </p:nvSpPr>
          <p:spPr>
            <a:xfrm>
              <a:off x="1502498" y="1726947"/>
              <a:ext cx="5839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28</a:t>
              </a:r>
              <a:endParaRPr lang="en-US" dirty="0"/>
            </a:p>
          </p:txBody>
        </p:sp>
      </p:grpSp>
      <p:grpSp>
        <p:nvGrpSpPr>
          <p:cNvPr id="134" name="그룹 133"/>
          <p:cNvGrpSpPr/>
          <p:nvPr/>
        </p:nvGrpSpPr>
        <p:grpSpPr>
          <a:xfrm>
            <a:off x="8084852" y="2746984"/>
            <a:ext cx="797152" cy="1836576"/>
            <a:chOff x="1304993" y="808659"/>
            <a:chExt cx="1062869" cy="1836576"/>
          </a:xfrm>
        </p:grpSpPr>
        <p:sp>
          <p:nvSpPr>
            <p:cNvPr id="135" name="Rounded Rectangle 1"/>
            <p:cNvSpPr/>
            <p:nvPr/>
          </p:nvSpPr>
          <p:spPr>
            <a:xfrm>
              <a:off x="1304993" y="808659"/>
              <a:ext cx="1062869" cy="1836576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TextBox 135"/>
            <p:cNvSpPr txBox="1"/>
            <p:nvPr/>
          </p:nvSpPr>
          <p:spPr>
            <a:xfrm>
              <a:off x="1502500" y="947062"/>
              <a:ext cx="5839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13</a:t>
              </a:r>
              <a:endParaRPr lang="en-US" dirty="0"/>
            </a:p>
          </p:txBody>
        </p:sp>
        <p:sp>
          <p:nvSpPr>
            <p:cNvPr id="137" name="TextBox 136"/>
            <p:cNvSpPr txBox="1"/>
            <p:nvPr/>
          </p:nvSpPr>
          <p:spPr>
            <a:xfrm>
              <a:off x="1502498" y="1726947"/>
              <a:ext cx="5839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24</a:t>
              </a:r>
              <a:endParaRPr lang="en-US" dirty="0"/>
            </a:p>
          </p:txBody>
        </p:sp>
      </p:grpSp>
      <p:grpSp>
        <p:nvGrpSpPr>
          <p:cNvPr id="62" name="그룹 61"/>
          <p:cNvGrpSpPr/>
          <p:nvPr/>
        </p:nvGrpSpPr>
        <p:grpSpPr>
          <a:xfrm>
            <a:off x="3881923" y="3844041"/>
            <a:ext cx="1378793" cy="2664671"/>
            <a:chOff x="5175897" y="3844040"/>
            <a:chExt cx="1838391" cy="2664671"/>
          </a:xfrm>
        </p:grpSpPr>
        <p:grpSp>
          <p:nvGrpSpPr>
            <p:cNvPr id="61" name="그룹 60"/>
            <p:cNvGrpSpPr/>
            <p:nvPr/>
          </p:nvGrpSpPr>
          <p:grpSpPr>
            <a:xfrm>
              <a:off x="5177712" y="3844040"/>
              <a:ext cx="1836576" cy="1062869"/>
              <a:chOff x="5177712" y="3844040"/>
              <a:chExt cx="1836576" cy="1062869"/>
            </a:xfrm>
          </p:grpSpPr>
          <p:sp>
            <p:nvSpPr>
              <p:cNvPr id="155" name="Rounded Rectangle 1"/>
              <p:cNvSpPr/>
              <p:nvPr/>
            </p:nvSpPr>
            <p:spPr>
              <a:xfrm rot="16200000">
                <a:off x="5564565" y="3457187"/>
                <a:ext cx="1062869" cy="1836576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TextBox 155"/>
              <p:cNvSpPr txBox="1"/>
              <p:nvPr/>
            </p:nvSpPr>
            <p:spPr>
              <a:xfrm>
                <a:off x="5297676" y="4027029"/>
                <a:ext cx="4150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2</a:t>
                </a:r>
                <a:endParaRPr lang="en-US" dirty="0"/>
              </a:p>
            </p:txBody>
          </p:sp>
          <p:sp>
            <p:nvSpPr>
              <p:cNvPr id="157" name="TextBox 156"/>
              <p:cNvSpPr txBox="1"/>
              <p:nvPr/>
            </p:nvSpPr>
            <p:spPr>
              <a:xfrm>
                <a:off x="6234063" y="4040846"/>
                <a:ext cx="4150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5</a:t>
                </a:r>
                <a:endParaRPr lang="en-US" dirty="0"/>
              </a:p>
            </p:txBody>
          </p:sp>
        </p:grpSp>
        <p:grpSp>
          <p:nvGrpSpPr>
            <p:cNvPr id="162" name="그룹 161"/>
            <p:cNvGrpSpPr/>
            <p:nvPr/>
          </p:nvGrpSpPr>
          <p:grpSpPr>
            <a:xfrm>
              <a:off x="5175897" y="5445842"/>
              <a:ext cx="1836576" cy="1062869"/>
              <a:chOff x="5177712" y="3844040"/>
              <a:chExt cx="1836576" cy="1062869"/>
            </a:xfrm>
          </p:grpSpPr>
          <p:sp>
            <p:nvSpPr>
              <p:cNvPr id="163" name="Rounded Rectangle 1"/>
              <p:cNvSpPr/>
              <p:nvPr/>
            </p:nvSpPr>
            <p:spPr>
              <a:xfrm rot="16200000">
                <a:off x="5564565" y="3457187"/>
                <a:ext cx="1062869" cy="1836576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TextBox 163"/>
              <p:cNvSpPr txBox="1"/>
              <p:nvPr/>
            </p:nvSpPr>
            <p:spPr>
              <a:xfrm>
                <a:off x="5297676" y="4027029"/>
                <a:ext cx="4150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8</a:t>
                </a:r>
                <a:endParaRPr lang="en-US" dirty="0"/>
              </a:p>
            </p:txBody>
          </p:sp>
          <p:sp>
            <p:nvSpPr>
              <p:cNvPr id="165" name="TextBox 164"/>
              <p:cNvSpPr txBox="1"/>
              <p:nvPr/>
            </p:nvSpPr>
            <p:spPr>
              <a:xfrm>
                <a:off x="6234063" y="4040846"/>
                <a:ext cx="58392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19</a:t>
                </a:r>
                <a:endParaRPr lang="en-US" dirty="0"/>
              </a:p>
            </p:txBody>
          </p:sp>
        </p:grpSp>
      </p:grpSp>
      <p:sp>
        <p:nvSpPr>
          <p:cNvPr id="63" name="TextBox 62"/>
          <p:cNvSpPr txBox="1"/>
          <p:nvPr/>
        </p:nvSpPr>
        <p:spPr>
          <a:xfrm>
            <a:off x="1082788" y="1445596"/>
            <a:ext cx="49564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 smtClean="0"/>
              <a:t>1</a:t>
            </a:r>
            <a:endParaRPr lang="ko-KR" altLang="en-US" sz="4400" dirty="0"/>
          </a:p>
        </p:txBody>
      </p:sp>
      <p:sp>
        <p:nvSpPr>
          <p:cNvPr id="166" name="TextBox 165"/>
          <p:cNvSpPr txBox="1"/>
          <p:nvPr/>
        </p:nvSpPr>
        <p:spPr>
          <a:xfrm>
            <a:off x="1082788" y="3331734"/>
            <a:ext cx="49564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 smtClean="0"/>
              <a:t>2</a:t>
            </a:r>
            <a:endParaRPr lang="ko-KR" altLang="en-US" sz="4400" dirty="0"/>
          </a:p>
        </p:txBody>
      </p:sp>
      <p:sp>
        <p:nvSpPr>
          <p:cNvPr id="167" name="TextBox 166"/>
          <p:cNvSpPr txBox="1"/>
          <p:nvPr/>
        </p:nvSpPr>
        <p:spPr>
          <a:xfrm>
            <a:off x="1235687" y="5389071"/>
            <a:ext cx="49564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 smtClean="0"/>
              <a:t>3</a:t>
            </a:r>
            <a:endParaRPr lang="ko-KR" altLang="en-US" sz="4400" dirty="0"/>
          </a:p>
        </p:txBody>
      </p:sp>
      <p:sp>
        <p:nvSpPr>
          <p:cNvPr id="168" name="TextBox 167"/>
          <p:cNvSpPr txBox="1"/>
          <p:nvPr/>
        </p:nvSpPr>
        <p:spPr>
          <a:xfrm>
            <a:off x="7697384" y="1330440"/>
            <a:ext cx="49564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 smtClean="0"/>
              <a:t>4</a:t>
            </a:r>
            <a:endParaRPr lang="ko-KR" altLang="en-US" sz="4400" dirty="0"/>
          </a:p>
        </p:txBody>
      </p:sp>
      <p:sp>
        <p:nvSpPr>
          <p:cNvPr id="169" name="TextBox 168"/>
          <p:cNvSpPr txBox="1"/>
          <p:nvPr/>
        </p:nvSpPr>
        <p:spPr>
          <a:xfrm>
            <a:off x="7689172" y="3283272"/>
            <a:ext cx="49564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 smtClean="0"/>
              <a:t>5</a:t>
            </a:r>
            <a:endParaRPr lang="ko-KR" altLang="en-US" sz="4400" dirty="0"/>
          </a:p>
        </p:txBody>
      </p:sp>
      <p:sp>
        <p:nvSpPr>
          <p:cNvPr id="170" name="TextBox 169"/>
          <p:cNvSpPr txBox="1"/>
          <p:nvPr/>
        </p:nvSpPr>
        <p:spPr>
          <a:xfrm>
            <a:off x="7605665" y="5505722"/>
            <a:ext cx="49564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 smtClean="0"/>
              <a:t>6</a:t>
            </a:r>
            <a:endParaRPr lang="ko-KR" altLang="en-US" sz="4400" dirty="0"/>
          </a:p>
        </p:txBody>
      </p:sp>
      <p:sp>
        <p:nvSpPr>
          <p:cNvPr id="171" name="TextBox 170"/>
          <p:cNvSpPr txBox="1"/>
          <p:nvPr/>
        </p:nvSpPr>
        <p:spPr>
          <a:xfrm>
            <a:off x="4394388" y="4754641"/>
            <a:ext cx="49564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 smtClean="0"/>
              <a:t>7</a:t>
            </a:r>
            <a:endParaRPr lang="ko-KR" altLang="en-US" sz="4400" dirty="0"/>
          </a:p>
        </p:txBody>
      </p:sp>
    </p:spTree>
    <p:extLst>
      <p:ext uri="{BB962C8B-B14F-4D97-AF65-F5344CB8AC3E}">
        <p14:creationId xmlns:p14="http://schemas.microsoft.com/office/powerpoint/2010/main" val="2508439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ular Callout 4"/>
          <p:cNvSpPr/>
          <p:nvPr/>
        </p:nvSpPr>
        <p:spPr>
          <a:xfrm>
            <a:off x="3779912" y="332656"/>
            <a:ext cx="4536504" cy="1296144"/>
          </a:xfrm>
          <a:prstGeom prst="wedgeRoundRectCallout">
            <a:avLst>
              <a:gd name="adj1" fmla="val 45455"/>
              <a:gd name="adj2" fmla="val 69046"/>
              <a:gd name="adj3" fmla="val 16667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What are you doing?</a:t>
            </a:r>
            <a:endParaRPr lang="en-US" sz="3200" dirty="0"/>
          </a:p>
        </p:txBody>
      </p:sp>
      <p:sp>
        <p:nvSpPr>
          <p:cNvPr id="7" name="Rounded Rectangular Callout 6"/>
          <p:cNvSpPr/>
          <p:nvPr/>
        </p:nvSpPr>
        <p:spPr>
          <a:xfrm>
            <a:off x="1403648" y="2564904"/>
            <a:ext cx="2448272" cy="1296144"/>
          </a:xfrm>
          <a:prstGeom prst="wedgeRoundRectCallout">
            <a:avLst>
              <a:gd name="adj1" fmla="val -53042"/>
              <a:gd name="adj2" fmla="val 94501"/>
              <a:gd name="adj3" fmla="val 16667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I am…</a:t>
            </a:r>
            <a:endParaRPr lang="en-US" sz="3200" dirty="0"/>
          </a:p>
        </p:txBody>
      </p:sp>
      <p:sp>
        <p:nvSpPr>
          <p:cNvPr id="8" name="Rounded Rectangle 7"/>
          <p:cNvSpPr/>
          <p:nvPr/>
        </p:nvSpPr>
        <p:spPr>
          <a:xfrm>
            <a:off x="2267744" y="4437112"/>
            <a:ext cx="2880320" cy="7920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dancing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5315925" y="4424891"/>
            <a:ext cx="2880320" cy="7920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running</a:t>
            </a:r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2267744" y="5445224"/>
            <a:ext cx="2880320" cy="7920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drawing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5315925" y="5445224"/>
            <a:ext cx="2880320" cy="7920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eating</a:t>
            </a:r>
            <a:endParaRPr lang="en-US" dirty="0"/>
          </a:p>
        </p:txBody>
      </p:sp>
      <p:sp>
        <p:nvSpPr>
          <p:cNvPr id="12" name="Rounded Rectangular Callout 11"/>
          <p:cNvSpPr/>
          <p:nvPr/>
        </p:nvSpPr>
        <p:spPr>
          <a:xfrm>
            <a:off x="-3636912" y="5301208"/>
            <a:ext cx="3384376" cy="936104"/>
          </a:xfrm>
          <a:prstGeom prst="wedgeRoundRectCallout">
            <a:avLst>
              <a:gd name="adj1" fmla="val 35154"/>
              <a:gd name="adj2" fmla="val 7110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r>
              <a:rPr lang="en-US" sz="2400" dirty="0" smtClean="0"/>
              <a:t>What are you up to?</a:t>
            </a:r>
            <a:endParaRPr lang="en-US" sz="2400" dirty="0"/>
          </a:p>
        </p:txBody>
      </p:sp>
      <p:sp>
        <p:nvSpPr>
          <p:cNvPr id="13" name="Rounded Rectangular Callout 12"/>
          <p:cNvSpPr/>
          <p:nvPr/>
        </p:nvSpPr>
        <p:spPr>
          <a:xfrm>
            <a:off x="-3420888" y="836711"/>
            <a:ext cx="3384376" cy="855935"/>
          </a:xfrm>
          <a:prstGeom prst="wedgeRoundRectCallout">
            <a:avLst>
              <a:gd name="adj1" fmla="val 44067"/>
              <a:gd name="adj2" fmla="val 72864"/>
              <a:gd name="adj3" fmla="val 16667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r>
              <a:rPr lang="en-US" sz="2400" dirty="0" smtClean="0"/>
              <a:t>What’s happening?</a:t>
            </a:r>
            <a:endParaRPr lang="en-US" sz="2400" dirty="0"/>
          </a:p>
        </p:txBody>
      </p:sp>
      <p:sp>
        <p:nvSpPr>
          <p:cNvPr id="14" name="Rounded Rectangular Callout 13"/>
          <p:cNvSpPr/>
          <p:nvPr/>
        </p:nvSpPr>
        <p:spPr>
          <a:xfrm>
            <a:off x="-3564904" y="3212976"/>
            <a:ext cx="3384376" cy="864096"/>
          </a:xfrm>
          <a:prstGeom prst="wedgeRoundRectCallout">
            <a:avLst>
              <a:gd name="adj1" fmla="val 33483"/>
              <a:gd name="adj2" fmla="val 74501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r>
              <a:rPr lang="en-US" sz="2400" dirty="0" smtClean="0"/>
              <a:t>What’s going on?</a:t>
            </a:r>
            <a:endParaRPr lang="en-US" sz="240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87" t="68280" r="32675" b="26498"/>
          <a:stretch/>
        </p:blipFill>
        <p:spPr>
          <a:xfrm>
            <a:off x="251520" y="4100062"/>
            <a:ext cx="974834" cy="779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368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1450" y="0"/>
            <a:ext cx="63211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796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0"/>
    </mc:Choice>
    <mc:Fallback xmlns="">
      <p:transition spd="slow" advTm="30000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ular Callout 4"/>
          <p:cNvSpPr/>
          <p:nvPr/>
        </p:nvSpPr>
        <p:spPr>
          <a:xfrm>
            <a:off x="-5293096" y="2815924"/>
            <a:ext cx="4536504" cy="1296144"/>
          </a:xfrm>
          <a:prstGeom prst="wedgeRoundRectCallout">
            <a:avLst>
              <a:gd name="adj1" fmla="val 45455"/>
              <a:gd name="adj2" fmla="val 69046"/>
              <a:gd name="adj3" fmla="val 16667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What are you doing?</a:t>
            </a:r>
            <a:endParaRPr lang="en-US" sz="3200" dirty="0"/>
          </a:p>
        </p:txBody>
      </p:sp>
      <p:sp>
        <p:nvSpPr>
          <p:cNvPr id="7" name="Rounded Rectangular Callout 6"/>
          <p:cNvSpPr/>
          <p:nvPr/>
        </p:nvSpPr>
        <p:spPr>
          <a:xfrm>
            <a:off x="1403648" y="2564904"/>
            <a:ext cx="2448272" cy="1296144"/>
          </a:xfrm>
          <a:prstGeom prst="wedgeRoundRectCallout">
            <a:avLst>
              <a:gd name="adj1" fmla="val -53042"/>
              <a:gd name="adj2" fmla="val 94501"/>
              <a:gd name="adj3" fmla="val 16667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I am…</a:t>
            </a:r>
            <a:endParaRPr lang="en-US" sz="3200" dirty="0"/>
          </a:p>
        </p:txBody>
      </p:sp>
      <p:sp>
        <p:nvSpPr>
          <p:cNvPr id="8" name="Rounded Rectangle 7"/>
          <p:cNvSpPr/>
          <p:nvPr/>
        </p:nvSpPr>
        <p:spPr>
          <a:xfrm>
            <a:off x="2267744" y="4437112"/>
            <a:ext cx="2880320" cy="7920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eating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5315925" y="4424891"/>
            <a:ext cx="2880320" cy="7920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dancing</a:t>
            </a:r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2267744" y="5445224"/>
            <a:ext cx="2880320" cy="7920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kicking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5315925" y="5445224"/>
            <a:ext cx="2880320" cy="7920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Watching soccer</a:t>
            </a:r>
            <a:endParaRPr lang="en-US" dirty="0"/>
          </a:p>
        </p:txBody>
      </p:sp>
      <p:sp>
        <p:nvSpPr>
          <p:cNvPr id="12" name="Rounded Rectangular Callout 11"/>
          <p:cNvSpPr/>
          <p:nvPr/>
        </p:nvSpPr>
        <p:spPr>
          <a:xfrm>
            <a:off x="-3636912" y="5301208"/>
            <a:ext cx="3384376" cy="936104"/>
          </a:xfrm>
          <a:prstGeom prst="wedgeRoundRectCallout">
            <a:avLst>
              <a:gd name="adj1" fmla="val 35154"/>
              <a:gd name="adj2" fmla="val 7110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r>
              <a:rPr lang="en-US" sz="2400" dirty="0" smtClean="0"/>
              <a:t>What are you up to?</a:t>
            </a:r>
            <a:endParaRPr lang="en-US" sz="2400" dirty="0"/>
          </a:p>
        </p:txBody>
      </p:sp>
      <p:sp>
        <p:nvSpPr>
          <p:cNvPr id="13" name="Rounded Rectangular Callout 12"/>
          <p:cNvSpPr/>
          <p:nvPr/>
        </p:nvSpPr>
        <p:spPr>
          <a:xfrm>
            <a:off x="-3420888" y="836711"/>
            <a:ext cx="3384376" cy="855935"/>
          </a:xfrm>
          <a:prstGeom prst="wedgeRoundRectCallout">
            <a:avLst>
              <a:gd name="adj1" fmla="val 44067"/>
              <a:gd name="adj2" fmla="val 72864"/>
              <a:gd name="adj3" fmla="val 16667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r>
              <a:rPr lang="en-US" sz="2400" dirty="0" smtClean="0"/>
              <a:t>What’s happening?</a:t>
            </a:r>
            <a:endParaRPr lang="en-US" sz="2400" dirty="0"/>
          </a:p>
        </p:txBody>
      </p:sp>
      <p:sp>
        <p:nvSpPr>
          <p:cNvPr id="14" name="Rounded Rectangular Callout 13"/>
          <p:cNvSpPr/>
          <p:nvPr/>
        </p:nvSpPr>
        <p:spPr>
          <a:xfrm>
            <a:off x="4598695" y="152635"/>
            <a:ext cx="3919007" cy="1368152"/>
          </a:xfrm>
          <a:prstGeom prst="wedgeRoundRectCallout">
            <a:avLst>
              <a:gd name="adj1" fmla="val 33483"/>
              <a:gd name="adj2" fmla="val 74501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r>
              <a:rPr lang="en-US" sz="3200" dirty="0" smtClean="0"/>
              <a:t>What’s going on?</a:t>
            </a:r>
            <a:endParaRPr lang="en-US" sz="320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30" t="47900" r="57974" b="46850"/>
          <a:stretch/>
        </p:blipFill>
        <p:spPr>
          <a:xfrm>
            <a:off x="191671" y="3861048"/>
            <a:ext cx="1044116" cy="1044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8175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1" grpId="0" animBg="1"/>
      <p:bldP spid="12" grpId="0" animBg="1"/>
      <p:bldP spid="1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ular Callout 4"/>
          <p:cNvSpPr/>
          <p:nvPr/>
        </p:nvSpPr>
        <p:spPr>
          <a:xfrm>
            <a:off x="3779912" y="332656"/>
            <a:ext cx="4536504" cy="1296144"/>
          </a:xfrm>
          <a:prstGeom prst="wedgeRoundRectCallout">
            <a:avLst>
              <a:gd name="adj1" fmla="val 45455"/>
              <a:gd name="adj2" fmla="val 69046"/>
              <a:gd name="adj3" fmla="val 16667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What are you doing?</a:t>
            </a:r>
            <a:endParaRPr lang="en-US" sz="3200" dirty="0"/>
          </a:p>
        </p:txBody>
      </p:sp>
      <p:sp>
        <p:nvSpPr>
          <p:cNvPr id="7" name="Rounded Rectangular Callout 6"/>
          <p:cNvSpPr/>
          <p:nvPr/>
        </p:nvSpPr>
        <p:spPr>
          <a:xfrm>
            <a:off x="1403648" y="2564904"/>
            <a:ext cx="2448272" cy="1296144"/>
          </a:xfrm>
          <a:prstGeom prst="wedgeRoundRectCallout">
            <a:avLst>
              <a:gd name="adj1" fmla="val -53042"/>
              <a:gd name="adj2" fmla="val 94501"/>
              <a:gd name="adj3" fmla="val 16667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I am…</a:t>
            </a:r>
            <a:endParaRPr lang="en-US" sz="3200" dirty="0"/>
          </a:p>
        </p:txBody>
      </p:sp>
      <p:sp>
        <p:nvSpPr>
          <p:cNvPr id="8" name="Rounded Rectangle 7"/>
          <p:cNvSpPr/>
          <p:nvPr/>
        </p:nvSpPr>
        <p:spPr>
          <a:xfrm>
            <a:off x="2267744" y="4437112"/>
            <a:ext cx="2880320" cy="7920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sleeping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5315925" y="4424891"/>
            <a:ext cx="2880320" cy="7920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driving</a:t>
            </a:r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2267744" y="5445224"/>
            <a:ext cx="2880320" cy="7920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cooking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5315925" y="5445224"/>
            <a:ext cx="2880320" cy="7920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Playing guitar</a:t>
            </a:r>
            <a:endParaRPr lang="en-US" dirty="0"/>
          </a:p>
        </p:txBody>
      </p:sp>
      <p:sp>
        <p:nvSpPr>
          <p:cNvPr id="12" name="Rounded Rectangular Callout 11"/>
          <p:cNvSpPr/>
          <p:nvPr/>
        </p:nvSpPr>
        <p:spPr>
          <a:xfrm>
            <a:off x="-3636912" y="5301208"/>
            <a:ext cx="3384376" cy="936104"/>
          </a:xfrm>
          <a:prstGeom prst="wedgeRoundRectCallout">
            <a:avLst>
              <a:gd name="adj1" fmla="val 35154"/>
              <a:gd name="adj2" fmla="val 7110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r>
              <a:rPr lang="en-US" sz="2400" dirty="0" smtClean="0"/>
              <a:t>What are you up to?</a:t>
            </a:r>
            <a:endParaRPr lang="en-US" sz="2400" dirty="0"/>
          </a:p>
        </p:txBody>
      </p:sp>
      <p:sp>
        <p:nvSpPr>
          <p:cNvPr id="13" name="Rounded Rectangular Callout 12"/>
          <p:cNvSpPr/>
          <p:nvPr/>
        </p:nvSpPr>
        <p:spPr>
          <a:xfrm>
            <a:off x="-3420888" y="836711"/>
            <a:ext cx="3384376" cy="855935"/>
          </a:xfrm>
          <a:prstGeom prst="wedgeRoundRectCallout">
            <a:avLst>
              <a:gd name="adj1" fmla="val 44067"/>
              <a:gd name="adj2" fmla="val 72864"/>
              <a:gd name="adj3" fmla="val 16667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r>
              <a:rPr lang="en-US" sz="2400" dirty="0" smtClean="0"/>
              <a:t>What’s happening?</a:t>
            </a:r>
            <a:endParaRPr lang="en-US" sz="2400" dirty="0"/>
          </a:p>
        </p:txBody>
      </p:sp>
      <p:sp>
        <p:nvSpPr>
          <p:cNvPr id="14" name="Rounded Rectangular Callout 13"/>
          <p:cNvSpPr/>
          <p:nvPr/>
        </p:nvSpPr>
        <p:spPr>
          <a:xfrm>
            <a:off x="-3564904" y="3212976"/>
            <a:ext cx="3384376" cy="864096"/>
          </a:xfrm>
          <a:prstGeom prst="wedgeRoundRectCallout">
            <a:avLst>
              <a:gd name="adj1" fmla="val 33483"/>
              <a:gd name="adj2" fmla="val 74501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r>
              <a:rPr lang="en-US" sz="2400" dirty="0" smtClean="0"/>
              <a:t>What’s going on?</a:t>
            </a:r>
            <a:endParaRPr lang="en-US" sz="240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252" t="11150" r="34052" b="84650"/>
          <a:stretch/>
        </p:blipFill>
        <p:spPr>
          <a:xfrm>
            <a:off x="75264" y="3911998"/>
            <a:ext cx="1312784" cy="1050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387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2" grpId="0" animBg="1"/>
      <p:bldP spid="13" grpId="0" animBg="1"/>
      <p:bldP spid="1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ular Callout 4"/>
          <p:cNvSpPr/>
          <p:nvPr/>
        </p:nvSpPr>
        <p:spPr>
          <a:xfrm>
            <a:off x="-4933056" y="4867241"/>
            <a:ext cx="4536504" cy="1296144"/>
          </a:xfrm>
          <a:prstGeom prst="wedgeRoundRectCallout">
            <a:avLst>
              <a:gd name="adj1" fmla="val 45455"/>
              <a:gd name="adj2" fmla="val 69046"/>
              <a:gd name="adj3" fmla="val 16667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What are you doing?</a:t>
            </a:r>
            <a:endParaRPr lang="en-US" sz="3200" dirty="0"/>
          </a:p>
        </p:txBody>
      </p:sp>
      <p:sp>
        <p:nvSpPr>
          <p:cNvPr id="7" name="Rounded Rectangular Callout 6"/>
          <p:cNvSpPr/>
          <p:nvPr/>
        </p:nvSpPr>
        <p:spPr>
          <a:xfrm>
            <a:off x="1403648" y="2564904"/>
            <a:ext cx="2448272" cy="1296144"/>
          </a:xfrm>
          <a:prstGeom prst="wedgeRoundRectCallout">
            <a:avLst>
              <a:gd name="adj1" fmla="val -53042"/>
              <a:gd name="adj2" fmla="val 94501"/>
              <a:gd name="adj3" fmla="val 16667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I am…</a:t>
            </a:r>
            <a:endParaRPr lang="en-US" sz="3200" dirty="0"/>
          </a:p>
        </p:txBody>
      </p:sp>
      <p:sp>
        <p:nvSpPr>
          <p:cNvPr id="8" name="Rounded Rectangle 7"/>
          <p:cNvSpPr/>
          <p:nvPr/>
        </p:nvSpPr>
        <p:spPr>
          <a:xfrm>
            <a:off x="2267744" y="4437112"/>
            <a:ext cx="2880320" cy="7920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Playing soccer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5315925" y="4424891"/>
            <a:ext cx="2880320" cy="7920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sleeping</a:t>
            </a:r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2267744" y="5445224"/>
            <a:ext cx="2880320" cy="7920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singing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5315925" y="5445224"/>
            <a:ext cx="2880320" cy="7920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Watching soccer</a:t>
            </a:r>
            <a:endParaRPr lang="en-US" dirty="0"/>
          </a:p>
        </p:txBody>
      </p:sp>
      <p:sp>
        <p:nvSpPr>
          <p:cNvPr id="12" name="Rounded Rectangular Callout 11"/>
          <p:cNvSpPr/>
          <p:nvPr/>
        </p:nvSpPr>
        <p:spPr>
          <a:xfrm>
            <a:off x="3995936" y="476672"/>
            <a:ext cx="3744416" cy="1215974"/>
          </a:xfrm>
          <a:prstGeom prst="wedgeRoundRectCallout">
            <a:avLst>
              <a:gd name="adj1" fmla="val 35154"/>
              <a:gd name="adj2" fmla="val 7110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r>
              <a:rPr lang="en-US" sz="3200" dirty="0" smtClean="0"/>
              <a:t>What are you up to?</a:t>
            </a:r>
            <a:endParaRPr lang="en-US" sz="3200" dirty="0"/>
          </a:p>
        </p:txBody>
      </p:sp>
      <p:sp>
        <p:nvSpPr>
          <p:cNvPr id="13" name="Rounded Rectangular Callout 12"/>
          <p:cNvSpPr/>
          <p:nvPr/>
        </p:nvSpPr>
        <p:spPr>
          <a:xfrm>
            <a:off x="-3420888" y="836711"/>
            <a:ext cx="3384376" cy="855935"/>
          </a:xfrm>
          <a:prstGeom prst="wedgeRoundRectCallout">
            <a:avLst>
              <a:gd name="adj1" fmla="val 44067"/>
              <a:gd name="adj2" fmla="val 72864"/>
              <a:gd name="adj3" fmla="val 16667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r>
              <a:rPr lang="en-US" sz="2400" dirty="0" smtClean="0"/>
              <a:t>What’s happening?</a:t>
            </a:r>
            <a:endParaRPr lang="en-US" sz="2400" dirty="0"/>
          </a:p>
        </p:txBody>
      </p:sp>
      <p:sp>
        <p:nvSpPr>
          <p:cNvPr id="14" name="Rounded Rectangular Callout 13"/>
          <p:cNvSpPr/>
          <p:nvPr/>
        </p:nvSpPr>
        <p:spPr>
          <a:xfrm>
            <a:off x="-3564904" y="3212976"/>
            <a:ext cx="3384376" cy="864096"/>
          </a:xfrm>
          <a:prstGeom prst="wedgeRoundRectCallout">
            <a:avLst>
              <a:gd name="adj1" fmla="val 33483"/>
              <a:gd name="adj2" fmla="val 74501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r>
              <a:rPr lang="en-US" sz="2400" dirty="0" smtClean="0"/>
              <a:t>What’s going on?</a:t>
            </a:r>
            <a:endParaRPr lang="en-US" sz="240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99" t="31100" r="71644" b="64700"/>
          <a:stretch/>
        </p:blipFill>
        <p:spPr>
          <a:xfrm>
            <a:off x="395536" y="4077072"/>
            <a:ext cx="804309" cy="804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605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1" grpId="0" animBg="1"/>
      <p:bldP spid="13" grpId="0" animBg="1"/>
      <p:bldP spid="1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ular Callout 4"/>
          <p:cNvSpPr/>
          <p:nvPr/>
        </p:nvSpPr>
        <p:spPr>
          <a:xfrm>
            <a:off x="3779912" y="332656"/>
            <a:ext cx="4536504" cy="1296144"/>
          </a:xfrm>
          <a:prstGeom prst="wedgeRoundRectCallout">
            <a:avLst>
              <a:gd name="adj1" fmla="val 45455"/>
              <a:gd name="adj2" fmla="val 69046"/>
              <a:gd name="adj3" fmla="val 16667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What are you doing?</a:t>
            </a:r>
            <a:endParaRPr lang="en-US" sz="3200" dirty="0"/>
          </a:p>
        </p:txBody>
      </p:sp>
      <p:sp>
        <p:nvSpPr>
          <p:cNvPr id="7" name="Rounded Rectangular Callout 6"/>
          <p:cNvSpPr/>
          <p:nvPr/>
        </p:nvSpPr>
        <p:spPr>
          <a:xfrm>
            <a:off x="1403648" y="2564904"/>
            <a:ext cx="2448272" cy="1296144"/>
          </a:xfrm>
          <a:prstGeom prst="wedgeRoundRectCallout">
            <a:avLst>
              <a:gd name="adj1" fmla="val -53042"/>
              <a:gd name="adj2" fmla="val 94501"/>
              <a:gd name="adj3" fmla="val 16667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I am…</a:t>
            </a:r>
            <a:endParaRPr lang="en-US" sz="3200" dirty="0"/>
          </a:p>
        </p:txBody>
      </p:sp>
      <p:sp>
        <p:nvSpPr>
          <p:cNvPr id="8" name="Rounded Rectangle 7"/>
          <p:cNvSpPr/>
          <p:nvPr/>
        </p:nvSpPr>
        <p:spPr>
          <a:xfrm>
            <a:off x="2267744" y="4437112"/>
            <a:ext cx="2880320" cy="7920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dancing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5315925" y="4424891"/>
            <a:ext cx="2880320" cy="7920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swimming</a:t>
            </a:r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2267744" y="5445224"/>
            <a:ext cx="2880320" cy="7920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cooking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5315925" y="5445224"/>
            <a:ext cx="2880320" cy="7920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eating</a:t>
            </a:r>
            <a:endParaRPr lang="en-US" dirty="0"/>
          </a:p>
        </p:txBody>
      </p:sp>
      <p:sp>
        <p:nvSpPr>
          <p:cNvPr id="12" name="Rounded Rectangular Callout 11"/>
          <p:cNvSpPr/>
          <p:nvPr/>
        </p:nvSpPr>
        <p:spPr>
          <a:xfrm>
            <a:off x="-3636912" y="5301208"/>
            <a:ext cx="3384376" cy="936104"/>
          </a:xfrm>
          <a:prstGeom prst="wedgeRoundRectCallout">
            <a:avLst>
              <a:gd name="adj1" fmla="val 35154"/>
              <a:gd name="adj2" fmla="val 7110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r>
              <a:rPr lang="en-US" sz="2400" dirty="0" smtClean="0"/>
              <a:t>What are you up to?</a:t>
            </a:r>
            <a:endParaRPr lang="en-US" sz="2400" dirty="0"/>
          </a:p>
        </p:txBody>
      </p:sp>
      <p:sp>
        <p:nvSpPr>
          <p:cNvPr id="13" name="Rounded Rectangular Callout 12"/>
          <p:cNvSpPr/>
          <p:nvPr/>
        </p:nvSpPr>
        <p:spPr>
          <a:xfrm>
            <a:off x="-3420888" y="836711"/>
            <a:ext cx="3384376" cy="855935"/>
          </a:xfrm>
          <a:prstGeom prst="wedgeRoundRectCallout">
            <a:avLst>
              <a:gd name="adj1" fmla="val 44067"/>
              <a:gd name="adj2" fmla="val 72864"/>
              <a:gd name="adj3" fmla="val 16667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r>
              <a:rPr lang="en-US" sz="2400" dirty="0" smtClean="0"/>
              <a:t>What’s happening?</a:t>
            </a:r>
            <a:endParaRPr lang="en-US" sz="2400" dirty="0"/>
          </a:p>
        </p:txBody>
      </p:sp>
      <p:sp>
        <p:nvSpPr>
          <p:cNvPr id="14" name="Rounded Rectangular Callout 13"/>
          <p:cNvSpPr/>
          <p:nvPr/>
        </p:nvSpPr>
        <p:spPr>
          <a:xfrm>
            <a:off x="-3564904" y="3212976"/>
            <a:ext cx="3384376" cy="864096"/>
          </a:xfrm>
          <a:prstGeom prst="wedgeRoundRectCallout">
            <a:avLst>
              <a:gd name="adj1" fmla="val 33483"/>
              <a:gd name="adj2" fmla="val 74501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r>
              <a:rPr lang="en-US" sz="2400" dirty="0" smtClean="0"/>
              <a:t>What’s going on?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614498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Image result for busy pictur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10" y="1353004"/>
            <a:ext cx="4676775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 spy…</a:t>
            </a:r>
            <a:endParaRPr lang="en-US" dirty="0"/>
          </a:p>
        </p:txBody>
      </p:sp>
      <p:pic>
        <p:nvPicPr>
          <p:cNvPr id="1026" name="Picture 2" descr="R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4129621"/>
            <a:ext cx="3347864" cy="2728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/>
          <p:cNvCxnSpPr/>
          <p:nvPr/>
        </p:nvCxnSpPr>
        <p:spPr>
          <a:xfrm flipH="1" flipV="1">
            <a:off x="4404060" y="3645024"/>
            <a:ext cx="3120268" cy="1440160"/>
          </a:xfrm>
          <a:prstGeom prst="line">
            <a:avLst/>
          </a:prstGeom>
          <a:ln w="571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3995936" y="199807"/>
            <a:ext cx="8162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(I see)</a:t>
            </a:r>
          </a:p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857093" y="1395852"/>
            <a:ext cx="261962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 </a:t>
            </a:r>
            <a:r>
              <a:rPr lang="en-US" sz="3200" dirty="0" smtClean="0"/>
              <a:t>man</a:t>
            </a:r>
            <a:r>
              <a:rPr lang="en-US" dirty="0" smtClean="0"/>
              <a:t>! </a:t>
            </a:r>
          </a:p>
          <a:p>
            <a:r>
              <a:rPr lang="en-US" dirty="0" smtClean="0"/>
              <a:t>He is </a:t>
            </a:r>
            <a:r>
              <a:rPr lang="en-US" sz="2800" dirty="0" smtClean="0"/>
              <a:t>on</a:t>
            </a:r>
            <a:r>
              <a:rPr lang="en-US" dirty="0" smtClean="0"/>
              <a:t> the building.</a:t>
            </a:r>
          </a:p>
          <a:p>
            <a:r>
              <a:rPr lang="en-US" dirty="0" smtClean="0"/>
              <a:t>He is </a:t>
            </a:r>
            <a:r>
              <a:rPr lang="en-US" sz="2800" dirty="0" smtClean="0"/>
              <a:t>painting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2095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4" descr="http://vignette3.wikia.nocookie.net/adventuretimewithfinnandjake/images/7/7d/Apple.png/revision/latest?cb=20120817164648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9164" y="3068644"/>
            <a:ext cx="591771" cy="661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https://svn.apache.org/repos/asf/openoffice/symphony/trunk/main/extras/source/gallery/symbols/Box0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315" y="548680"/>
            <a:ext cx="1831469" cy="1525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https://svn.apache.org/repos/asf/openoffice/symphony/trunk/main/extras/source/gallery/symbols/Box0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6635" y="548680"/>
            <a:ext cx="1831469" cy="1525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://vignette3.wikia.nocookie.net/adventuretimewithfinnandjake/images/7/7d/Apple.png/revision/latest?cb=20120817164648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0371" y="0"/>
            <a:ext cx="591771" cy="661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524795" y="1920396"/>
            <a:ext cx="14686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 smtClean="0"/>
              <a:t>under</a:t>
            </a:r>
            <a:endParaRPr lang="ko-KR" altLang="en-US" sz="36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4278792" y="1929837"/>
            <a:ext cx="7505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 smtClean="0"/>
              <a:t>on</a:t>
            </a:r>
            <a:endParaRPr lang="ko-KR" altLang="en-US" sz="36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7460420" y="4039204"/>
            <a:ext cx="5918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 smtClean="0"/>
              <a:t>in</a:t>
            </a:r>
            <a:endParaRPr lang="ko-KR" altLang="en-US" sz="36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872827" y="4061440"/>
            <a:ext cx="24750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 smtClean="0"/>
              <a:t>in front of</a:t>
            </a:r>
            <a:endParaRPr lang="ko-KR" altLang="en-US" sz="36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1023481" y="1916832"/>
            <a:ext cx="11479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 smtClean="0"/>
              <a:t>over</a:t>
            </a:r>
            <a:endParaRPr lang="ko-KR" altLang="en-US" sz="3600" b="1" dirty="0"/>
          </a:p>
        </p:txBody>
      </p:sp>
      <p:pic>
        <p:nvPicPr>
          <p:cNvPr id="10" name="Picture 2" descr="https://svn.apache.org/repos/asf/openoffice/symphony/trunk/main/extras/source/gallery/symbols/Box0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0931" y="-112838"/>
            <a:ext cx="1831469" cy="1525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https://svn.apache.org/repos/asf/openoffice/symphony/trunk/main/extras/source/gallery/symbols/Box0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4616" y="2662767"/>
            <a:ext cx="1831469" cy="1525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http://vignette3.wikia.nocookie.net/adventuretimewithfinnandjake/images/7/7d/Apple.png/revision/latest?cb=20120817164648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8792" y="217748"/>
            <a:ext cx="591771" cy="661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http://vignette3.wikia.nocookie.net/adventuretimewithfinnandjake/images/7/7d/Apple.png/revision/latest?cb=20120817164648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3245" y="1406272"/>
            <a:ext cx="591771" cy="661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http://vignette3.wikia.nocookie.net/adventuretimewithfinnandjake/images/7/7d/Apple.png/revision/latest?cb=20120817164648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-1920" b="41959"/>
          <a:stretch/>
        </p:blipFill>
        <p:spPr bwMode="auto">
          <a:xfrm rot="933917">
            <a:off x="7158854" y="2875940"/>
            <a:ext cx="603132" cy="384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3779912" y="4061440"/>
            <a:ext cx="23789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 smtClean="0"/>
              <a:t>in back of</a:t>
            </a:r>
            <a:endParaRPr lang="ko-KR" altLang="en-US" sz="3600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539552" y="6211669"/>
            <a:ext cx="30315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 smtClean="0"/>
              <a:t>to the left of</a:t>
            </a:r>
            <a:endParaRPr lang="ko-KR" altLang="en-US" sz="3600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5039559" y="6211669"/>
            <a:ext cx="33488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 smtClean="0"/>
              <a:t>to the right of</a:t>
            </a:r>
            <a:endParaRPr lang="ko-KR" altLang="en-US" sz="3600" b="1" dirty="0"/>
          </a:p>
        </p:txBody>
      </p:sp>
      <p:pic>
        <p:nvPicPr>
          <p:cNvPr id="18" name="Picture 2" descr="https://svn.apache.org/repos/asf/openoffice/symphony/trunk/main/extras/source/gallery/symbols/Box0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765" y="2636769"/>
            <a:ext cx="1831469" cy="1525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 descr="http://vignette3.wikia.nocookie.net/adventuretimewithfinnandjake/images/7/7d/Apple.png/revision/latest?cb=20120817164648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4047" y="3399576"/>
            <a:ext cx="591771" cy="661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-108520" y="-243408"/>
            <a:ext cx="9433048" cy="2880177"/>
          </a:xfrm>
          <a:prstGeom prst="rect">
            <a:avLst/>
          </a:prstGeom>
          <a:noFill/>
          <a:ln w="762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-108520" y="2614500"/>
            <a:ext cx="9433048" cy="2182652"/>
          </a:xfrm>
          <a:prstGeom prst="rect">
            <a:avLst/>
          </a:prstGeom>
          <a:noFill/>
          <a:ln w="762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Picture 2" descr="https://svn.apache.org/repos/asf/openoffice/symphony/trunk/main/extras/source/gallery/symbols/Box0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8807" y="2636769"/>
            <a:ext cx="1831469" cy="1525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https://svn.apache.org/repos/asf/openoffice/symphony/trunk/main/extras/source/gallery/symbols/Box0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7242" y="4825731"/>
            <a:ext cx="1831469" cy="1525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 descr="http://vignette3.wikia.nocookie.net/adventuretimewithfinnandjake/images/7/7d/Apple.png/revision/latest?cb=20120817164648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084" y="5445224"/>
            <a:ext cx="591771" cy="661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 descr="https://svn.apache.org/repos/asf/openoffice/symphony/trunk/main/extras/source/gallery/symbols/Box0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2445" y="4808652"/>
            <a:ext cx="1831469" cy="1525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4" descr="http://vignette3.wikia.nocookie.net/adventuretimewithfinnandjake/images/7/7d/Apple.png/revision/latest?cb=20120817164648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8580" y="5445224"/>
            <a:ext cx="591771" cy="661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4255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5" grpId="0"/>
      <p:bldP spid="16" grpId="0"/>
      <p:bldP spid="1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43153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1091" y="0"/>
            <a:ext cx="55418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707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ular Callout 2"/>
          <p:cNvSpPr/>
          <p:nvPr/>
        </p:nvSpPr>
        <p:spPr>
          <a:xfrm>
            <a:off x="827584" y="836712"/>
            <a:ext cx="7200800" cy="4320480"/>
          </a:xfrm>
          <a:prstGeom prst="wedgeRoundRectCallout">
            <a:avLst>
              <a:gd name="adj1" fmla="val 39373"/>
              <a:gd name="adj2" fmla="val 74926"/>
              <a:gd name="adj3" fmla="val 16667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/>
            <a:r>
              <a:rPr lang="en-US" sz="7200" b="1" dirty="0"/>
              <a:t>What are you doing?</a:t>
            </a:r>
          </a:p>
        </p:txBody>
      </p:sp>
      <p:sp>
        <p:nvSpPr>
          <p:cNvPr id="7" name="Rounded Rectangular Callout 6"/>
          <p:cNvSpPr/>
          <p:nvPr/>
        </p:nvSpPr>
        <p:spPr>
          <a:xfrm>
            <a:off x="323528" y="4581128"/>
            <a:ext cx="3384376" cy="1728192"/>
          </a:xfrm>
          <a:prstGeom prst="wedgeRoundRectCallout">
            <a:avLst>
              <a:gd name="adj1" fmla="val -41166"/>
              <a:gd name="adj2" fmla="val 7613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r>
              <a:rPr lang="en-US" sz="2400" dirty="0" smtClean="0"/>
              <a:t>What are you up to?</a:t>
            </a:r>
            <a:endParaRPr lang="en-US" sz="2400" dirty="0"/>
          </a:p>
        </p:txBody>
      </p:sp>
      <p:sp>
        <p:nvSpPr>
          <p:cNvPr id="8" name="Rounded Rectangular Callout 7"/>
          <p:cNvSpPr/>
          <p:nvPr/>
        </p:nvSpPr>
        <p:spPr>
          <a:xfrm>
            <a:off x="5436096" y="188640"/>
            <a:ext cx="3384376" cy="1728192"/>
          </a:xfrm>
          <a:prstGeom prst="wedgeRoundRectCallout">
            <a:avLst>
              <a:gd name="adj1" fmla="val 44067"/>
              <a:gd name="adj2" fmla="val 72864"/>
              <a:gd name="adj3" fmla="val 16667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r>
              <a:rPr lang="en-US" sz="2400" dirty="0" smtClean="0"/>
              <a:t>What’s happening?</a:t>
            </a:r>
            <a:endParaRPr lang="en-US" sz="2400" dirty="0"/>
          </a:p>
        </p:txBody>
      </p:sp>
      <p:sp>
        <p:nvSpPr>
          <p:cNvPr id="9" name="Rounded Rectangular Callout 8"/>
          <p:cNvSpPr/>
          <p:nvPr/>
        </p:nvSpPr>
        <p:spPr>
          <a:xfrm>
            <a:off x="5580112" y="3140968"/>
            <a:ext cx="3384376" cy="1728192"/>
          </a:xfrm>
          <a:prstGeom prst="wedgeRoundRectCallout">
            <a:avLst>
              <a:gd name="adj1" fmla="val 33483"/>
              <a:gd name="adj2" fmla="val 74501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r>
              <a:rPr lang="en-US" sz="2400" dirty="0" smtClean="0"/>
              <a:t>What’s going on?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072144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2385"/>
            <a:ext cx="9144000" cy="6253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756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9474" y="0"/>
            <a:ext cx="61250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386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197"/>
            <a:ext cx="9144000" cy="598360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197"/>
            <a:ext cx="9144000" cy="5983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965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131222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0" name="Picture 2" descr="http://www.goodillustration.com/blog/wp-content/uploads/2013/07/web-mountains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772817"/>
            <a:ext cx="9144000" cy="4162230"/>
          </a:xfrm>
          <a:prstGeom prst="rect">
            <a:avLst/>
          </a:prstGeom>
          <a:noFill/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1050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 spy~</a:t>
            </a:r>
            <a:endParaRPr lang="en-US" dirty="0"/>
          </a:p>
        </p:txBody>
      </p:sp>
      <p:pic>
        <p:nvPicPr>
          <p:cNvPr id="54274" name="Picture 2" descr="http://www.goodillustration.com/blog/wp-content/uploads/2012/09/HALLOWEEN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772817"/>
            <a:ext cx="9144000" cy="416378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782978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ular Callout 1"/>
          <p:cNvSpPr/>
          <p:nvPr/>
        </p:nvSpPr>
        <p:spPr>
          <a:xfrm>
            <a:off x="5436096" y="188640"/>
            <a:ext cx="3384376" cy="1728192"/>
          </a:xfrm>
          <a:prstGeom prst="wedgeRoundRectCallout">
            <a:avLst>
              <a:gd name="adj1" fmla="val 44067"/>
              <a:gd name="adj2" fmla="val 72864"/>
              <a:gd name="adj3" fmla="val 16667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r>
              <a:rPr lang="en-US" sz="4000" dirty="0" smtClean="0"/>
              <a:t>What’s happening?</a:t>
            </a:r>
            <a:endParaRPr lang="en-US" sz="4000" dirty="0"/>
          </a:p>
        </p:txBody>
      </p:sp>
      <p:pic>
        <p:nvPicPr>
          <p:cNvPr id="2050" name="Picture 2" descr="Image result for studying student clipar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92" y="1817440"/>
            <a:ext cx="4854303" cy="5040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ounded Rectangular Callout 3"/>
          <p:cNvSpPr/>
          <p:nvPr/>
        </p:nvSpPr>
        <p:spPr>
          <a:xfrm>
            <a:off x="3743908" y="2708920"/>
            <a:ext cx="3384376" cy="1728192"/>
          </a:xfrm>
          <a:prstGeom prst="wedgeRoundRectCallout">
            <a:avLst>
              <a:gd name="adj1" fmla="val -86011"/>
              <a:gd name="adj2" fmla="val 16135"/>
              <a:gd name="adj3" fmla="val 16667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r>
              <a:rPr lang="en-US" sz="4000" dirty="0" smtClean="0"/>
              <a:t>I am…</a:t>
            </a:r>
          </a:p>
          <a:p>
            <a:pPr algn="ctr" latinLnBrk="0"/>
            <a:r>
              <a:rPr lang="en-US" sz="4000" dirty="0" smtClean="0"/>
              <a:t>studying.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15595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ular Callout 1"/>
          <p:cNvSpPr/>
          <p:nvPr/>
        </p:nvSpPr>
        <p:spPr>
          <a:xfrm>
            <a:off x="5580112" y="3140968"/>
            <a:ext cx="3384376" cy="1728192"/>
          </a:xfrm>
          <a:prstGeom prst="wedgeRoundRectCallout">
            <a:avLst>
              <a:gd name="adj1" fmla="val 33483"/>
              <a:gd name="adj2" fmla="val 74501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r>
              <a:rPr lang="en-US" sz="4000" dirty="0" smtClean="0"/>
              <a:t>What’s going on?</a:t>
            </a:r>
            <a:endParaRPr lang="en-US" sz="4000" dirty="0"/>
          </a:p>
        </p:txBody>
      </p:sp>
      <p:pic>
        <p:nvPicPr>
          <p:cNvPr id="3074" name="Picture 2" descr="Image result for eating clipar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257101"/>
            <a:ext cx="4667250" cy="5495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ounded Rectangular Callout 3"/>
          <p:cNvSpPr/>
          <p:nvPr/>
        </p:nvSpPr>
        <p:spPr>
          <a:xfrm>
            <a:off x="3275856" y="260648"/>
            <a:ext cx="3744416" cy="2232248"/>
          </a:xfrm>
          <a:prstGeom prst="wedgeRoundRectCallout">
            <a:avLst>
              <a:gd name="adj1" fmla="val -60272"/>
              <a:gd name="adj2" fmla="val 97429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r>
              <a:rPr lang="en-US" sz="4000" dirty="0" smtClean="0"/>
              <a:t>I am …</a:t>
            </a:r>
          </a:p>
          <a:p>
            <a:pPr algn="ctr" latinLnBrk="0"/>
            <a:r>
              <a:rPr lang="en-US" sz="4000" dirty="0" smtClean="0"/>
              <a:t>eating watermelon.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677695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ular Callout 1"/>
          <p:cNvSpPr/>
          <p:nvPr/>
        </p:nvSpPr>
        <p:spPr>
          <a:xfrm>
            <a:off x="107504" y="4005064"/>
            <a:ext cx="3888432" cy="2088232"/>
          </a:xfrm>
          <a:prstGeom prst="wedgeRoundRectCallout">
            <a:avLst>
              <a:gd name="adj1" fmla="val -41166"/>
              <a:gd name="adj2" fmla="val 7613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r>
              <a:rPr lang="en-US" sz="4400" dirty="0" smtClean="0"/>
              <a:t>What are you up to?</a:t>
            </a:r>
            <a:endParaRPr lang="en-US" sz="4400" dirty="0"/>
          </a:p>
        </p:txBody>
      </p:sp>
      <p:pic>
        <p:nvPicPr>
          <p:cNvPr id="4098" name="Picture 2" descr="Image result for dancing 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5275" y="-7265"/>
            <a:ext cx="5038725" cy="3352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ounded Rectangular Callout 3"/>
          <p:cNvSpPr/>
          <p:nvPr/>
        </p:nvSpPr>
        <p:spPr>
          <a:xfrm>
            <a:off x="611560" y="836712"/>
            <a:ext cx="3888432" cy="2088232"/>
          </a:xfrm>
          <a:prstGeom prst="wedgeRoundRectCallout">
            <a:avLst>
              <a:gd name="adj1" fmla="val 98232"/>
              <a:gd name="adj2" fmla="val -4439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r>
              <a:rPr lang="en-US" sz="4000" dirty="0" smtClean="0"/>
              <a:t>I am…</a:t>
            </a:r>
          </a:p>
          <a:p>
            <a:pPr algn="ctr" latinLnBrk="0"/>
            <a:r>
              <a:rPr lang="en-US" sz="4000" dirty="0" smtClean="0"/>
              <a:t>dancing.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319151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Busy picture game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 latinLnBrk="0">
              <a:buFont typeface="+mj-lt"/>
              <a:buAutoNum type="arabicPeriod"/>
            </a:pPr>
            <a:r>
              <a:rPr lang="en-US" dirty="0" smtClean="0"/>
              <a:t>Look at a picture for 30 seconds.</a:t>
            </a:r>
          </a:p>
          <a:p>
            <a:pPr marL="514350" indent="-514350" latinLnBrk="0">
              <a:buFont typeface="+mj-lt"/>
              <a:buAutoNum type="arabicPeriod"/>
            </a:pPr>
            <a:r>
              <a:rPr lang="en-US" dirty="0" smtClean="0"/>
              <a:t>Answer the question “What is going on?”</a:t>
            </a:r>
          </a:p>
          <a:p>
            <a:pPr marL="514350" indent="-514350" latinLnBrk="0">
              <a:buFont typeface="+mj-lt"/>
              <a:buAutoNum type="arabicPeriod"/>
            </a:pPr>
            <a:r>
              <a:rPr lang="en-US" dirty="0" smtClean="0"/>
              <a:t>Bet points. </a:t>
            </a:r>
          </a:p>
          <a:p>
            <a:pPr marL="0" indent="0" latinLnBrk="0">
              <a:buNone/>
            </a:pPr>
            <a:r>
              <a:rPr lang="en-US" dirty="0" smtClean="0"/>
              <a:t>Right: </a:t>
            </a:r>
            <a:r>
              <a:rPr lang="en-US" dirty="0" smtClean="0">
                <a:solidFill>
                  <a:schemeClr val="accent3"/>
                </a:solidFill>
              </a:rPr>
              <a:t>+ points</a:t>
            </a:r>
            <a:r>
              <a:rPr lang="en-US" dirty="0" smtClean="0"/>
              <a:t>, wrong </a:t>
            </a:r>
            <a:r>
              <a:rPr lang="en-US" dirty="0" smtClean="0">
                <a:solidFill>
                  <a:srgbClr val="FF0000"/>
                </a:solidFill>
              </a:rPr>
              <a:t>- points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8283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Examples</a:t>
            </a:r>
          </a:p>
          <a:p>
            <a:r>
              <a:rPr lang="en-US" dirty="0" smtClean="0"/>
              <a:t>Team speed game – look at a picture and answer question</a:t>
            </a:r>
          </a:p>
          <a:p>
            <a:r>
              <a:rPr lang="en-US" dirty="0" smtClean="0"/>
              <a:t>I spy – preposition one and she is </a:t>
            </a:r>
            <a:r>
              <a:rPr lang="ko-KR" altLang="en-US" dirty="0" smtClean="0"/>
              <a:t>뭐</a:t>
            </a:r>
            <a:r>
              <a:rPr lang="en-US" altLang="ko-KR" dirty="0" err="1" smtClean="0"/>
              <a:t>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9497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8" name="Picture 2" descr="02 Neradova_Christmas_AUT lores_640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260648"/>
            <a:ext cx="9144000" cy="605789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705829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0"/>
    </mc:Choice>
    <mc:Fallback xmlns="">
      <p:transition spd="slow" advTm="30000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1313</TotalTime>
  <Words>422</Words>
  <Application>Microsoft Office PowerPoint</Application>
  <PresentationFormat>화면 슬라이드 쇼(4:3)</PresentationFormat>
  <Paragraphs>167</Paragraphs>
  <Slides>35</Slides>
  <Notes>1</Notes>
  <HiddenSlides>2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36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Busy picture game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I spy…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I spy~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owner</dc:creator>
  <cp:lastModifiedBy>owner</cp:lastModifiedBy>
  <cp:revision>39</cp:revision>
  <cp:lastPrinted>2017-03-28T01:23:59Z</cp:lastPrinted>
  <dcterms:created xsi:type="dcterms:W3CDTF">2017-03-22T00:34:03Z</dcterms:created>
  <dcterms:modified xsi:type="dcterms:W3CDTF">2017-04-10T23:51:09Z</dcterms:modified>
</cp:coreProperties>
</file>